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72" r:id="rId2"/>
    <p:sldId id="263" r:id="rId3"/>
    <p:sldId id="259" r:id="rId4"/>
    <p:sldId id="279" r:id="rId5"/>
    <p:sldId id="335" r:id="rId6"/>
    <p:sldId id="329" r:id="rId7"/>
    <p:sldId id="330" r:id="rId8"/>
    <p:sldId id="331" r:id="rId9"/>
    <p:sldId id="332" r:id="rId10"/>
    <p:sldId id="326" r:id="rId11"/>
    <p:sldId id="325" r:id="rId12"/>
    <p:sldId id="334" r:id="rId13"/>
    <p:sldId id="2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789" autoAdjust="0"/>
  </p:normalViewPr>
  <p:slideViewPr>
    <p:cSldViewPr snapToGrid="0">
      <p:cViewPr varScale="1">
        <p:scale>
          <a:sx n="44" d="100"/>
          <a:sy n="44" d="100"/>
        </p:scale>
        <p:origin x="1503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ne Shulman" userId="ee088ab9-023c-4718-93f4-9b42faf9a25e" providerId="ADAL" clId="{B23CB3A9-D77C-4317-9041-0D48D4175A73}"/>
    <pc:docChg chg="modSld">
      <pc:chgData name="Adrienne Shulman" userId="ee088ab9-023c-4718-93f4-9b42faf9a25e" providerId="ADAL" clId="{B23CB3A9-D77C-4317-9041-0D48D4175A73}" dt="2021-04-25T17:13:27.320" v="9" actId="6549"/>
      <pc:docMkLst>
        <pc:docMk/>
      </pc:docMkLst>
      <pc:sldChg chg="modNotesTx">
        <pc:chgData name="Adrienne Shulman" userId="ee088ab9-023c-4718-93f4-9b42faf9a25e" providerId="ADAL" clId="{B23CB3A9-D77C-4317-9041-0D48D4175A73}" dt="2021-04-25T17:13:00.978" v="1" actId="6549"/>
        <pc:sldMkLst>
          <pc:docMk/>
          <pc:sldMk cId="4283922011" sldId="259"/>
        </pc:sldMkLst>
      </pc:sldChg>
      <pc:sldChg chg="modNotesTx">
        <pc:chgData name="Adrienne Shulman" userId="ee088ab9-023c-4718-93f4-9b42faf9a25e" providerId="ADAL" clId="{B23CB3A9-D77C-4317-9041-0D48D4175A73}" dt="2021-04-25T17:12:52.554" v="0" actId="6549"/>
        <pc:sldMkLst>
          <pc:docMk/>
          <pc:sldMk cId="3769682723" sldId="272"/>
        </pc:sldMkLst>
      </pc:sldChg>
      <pc:sldChg chg="modNotesTx">
        <pc:chgData name="Adrienne Shulman" userId="ee088ab9-023c-4718-93f4-9b42faf9a25e" providerId="ADAL" clId="{B23CB3A9-D77C-4317-9041-0D48D4175A73}" dt="2021-04-25T17:13:04.281" v="2" actId="6549"/>
        <pc:sldMkLst>
          <pc:docMk/>
          <pc:sldMk cId="1135065286" sldId="279"/>
        </pc:sldMkLst>
      </pc:sldChg>
      <pc:sldChg chg="modNotesTx">
        <pc:chgData name="Adrienne Shulman" userId="ee088ab9-023c-4718-93f4-9b42faf9a25e" providerId="ADAL" clId="{B23CB3A9-D77C-4317-9041-0D48D4175A73}" dt="2021-04-25T17:13:27.320" v="9" actId="6549"/>
        <pc:sldMkLst>
          <pc:docMk/>
          <pc:sldMk cId="1426472430" sldId="286"/>
        </pc:sldMkLst>
      </pc:sldChg>
      <pc:sldChg chg="modNotesTx">
        <pc:chgData name="Adrienne Shulman" userId="ee088ab9-023c-4718-93f4-9b42faf9a25e" providerId="ADAL" clId="{B23CB3A9-D77C-4317-9041-0D48D4175A73}" dt="2021-04-25T17:13:09.337" v="4" actId="6549"/>
        <pc:sldMkLst>
          <pc:docMk/>
          <pc:sldMk cId="187794927" sldId="329"/>
        </pc:sldMkLst>
      </pc:sldChg>
      <pc:sldChg chg="modNotesTx">
        <pc:chgData name="Adrienne Shulman" userId="ee088ab9-023c-4718-93f4-9b42faf9a25e" providerId="ADAL" clId="{B23CB3A9-D77C-4317-9041-0D48D4175A73}" dt="2021-04-25T17:13:12.764" v="5" actId="6549"/>
        <pc:sldMkLst>
          <pc:docMk/>
          <pc:sldMk cId="3465610197" sldId="330"/>
        </pc:sldMkLst>
      </pc:sldChg>
      <pc:sldChg chg="modNotesTx">
        <pc:chgData name="Adrienne Shulman" userId="ee088ab9-023c-4718-93f4-9b42faf9a25e" providerId="ADAL" clId="{B23CB3A9-D77C-4317-9041-0D48D4175A73}" dt="2021-04-25T17:13:15.529" v="6" actId="6549"/>
        <pc:sldMkLst>
          <pc:docMk/>
          <pc:sldMk cId="1435278515" sldId="331"/>
        </pc:sldMkLst>
      </pc:sldChg>
      <pc:sldChg chg="modNotesTx">
        <pc:chgData name="Adrienne Shulman" userId="ee088ab9-023c-4718-93f4-9b42faf9a25e" providerId="ADAL" clId="{B23CB3A9-D77C-4317-9041-0D48D4175A73}" dt="2021-04-25T17:13:17.803" v="8" actId="5793"/>
        <pc:sldMkLst>
          <pc:docMk/>
          <pc:sldMk cId="2808991668" sldId="332"/>
        </pc:sldMkLst>
      </pc:sldChg>
      <pc:sldChg chg="modNotesTx">
        <pc:chgData name="Adrienne Shulman" userId="ee088ab9-023c-4718-93f4-9b42faf9a25e" providerId="ADAL" clId="{B23CB3A9-D77C-4317-9041-0D48D4175A73}" dt="2021-04-25T17:13:06.822" v="3" actId="6549"/>
        <pc:sldMkLst>
          <pc:docMk/>
          <pc:sldMk cId="2937633996" sldId="3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84AB5-D3AF-471F-B91C-A101516384A6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833F5-D8BC-4676-8527-88005DA73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49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4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5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3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80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3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47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373737"/>
              </a:solidFill>
              <a:latin typeface="Montserrat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06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6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85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02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86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00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33F5-D8BC-4676-8527-88005DA73F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1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1" y="3743864"/>
            <a:ext cx="10515600" cy="354376"/>
          </a:xfrm>
        </p:spPr>
        <p:txBody>
          <a:bodyPr anchor="t">
            <a:no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 b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 of presenter, Title of presenter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838201" y="2539210"/>
            <a:ext cx="10515600" cy="1095506"/>
          </a:xfrm>
        </p:spPr>
        <p:txBody>
          <a:bodyPr anchor="b">
            <a:noAutofit/>
          </a:bodyPr>
          <a:lstStyle>
            <a:lvl1pPr algn="l">
              <a:lnSpc>
                <a:spcPts val="5500"/>
              </a:lnSpc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E57A2-792A-7646-A81A-863B1E7062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565422"/>
            <a:ext cx="2844800" cy="6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55701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 Title | 1 Column | Left Align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45523" y="1980241"/>
            <a:ext cx="10744199" cy="1615464"/>
          </a:xfrm>
        </p:spPr>
        <p:txBody>
          <a:bodyPr/>
          <a:lstStyle>
            <a:lvl1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1pPr>
            <a:lvl2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545522" y="142875"/>
            <a:ext cx="10744200" cy="1292520"/>
          </a:xfrm>
        </p:spPr>
        <p:txBody>
          <a:bodyPr anchor="b"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660834-C30C-1047-BF8B-FDAC5468E8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ine Title and Subtitle | 1 Column | Cent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936591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218770"/>
            <a:ext cx="10744200" cy="504825"/>
          </a:xfrm>
        </p:spPr>
        <p:txBody>
          <a:bodyPr anchor="t">
            <a:noAutofit/>
          </a:bodyPr>
          <a:lstStyle>
            <a:lvl1pPr marL="0" indent="0" algn="ctr">
              <a:lnSpc>
                <a:spcPts val="3000"/>
              </a:lnSpc>
              <a:buNone/>
              <a:defRPr sz="2500" b="0">
                <a:solidFill>
                  <a:schemeClr val="tx2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601142" y="1980241"/>
            <a:ext cx="7315200" cy="1615464"/>
          </a:xfrm>
        </p:spPr>
        <p:txBody>
          <a:bodyPr/>
          <a:lstStyle>
            <a:lvl1pPr algn="l">
              <a:lnSpc>
                <a:spcPts val="2400"/>
              </a:lnSpc>
              <a:defRPr>
                <a:solidFill>
                  <a:schemeClr val="bg2"/>
                </a:solidFill>
              </a:defRPr>
            </a:lvl1pPr>
            <a:lvl2pPr algn="l">
              <a:lnSpc>
                <a:spcPts val="2400"/>
              </a:lnSpc>
              <a:defRPr>
                <a:solidFill>
                  <a:schemeClr val="bg2"/>
                </a:solidFill>
              </a:defRPr>
            </a:lvl2pPr>
            <a:lvl3pPr algn="l">
              <a:lnSpc>
                <a:spcPts val="2400"/>
              </a:lnSpc>
              <a:defRPr>
                <a:solidFill>
                  <a:schemeClr val="bg2"/>
                </a:solidFill>
              </a:defRPr>
            </a:lvl3pPr>
            <a:lvl4pPr algn="l">
              <a:lnSpc>
                <a:spcPts val="2400"/>
              </a:lnSpc>
              <a:defRPr>
                <a:solidFill>
                  <a:schemeClr val="bg2"/>
                </a:solidFill>
              </a:defRPr>
            </a:lvl4pPr>
            <a:lvl5pPr algn="l">
              <a:lnSpc>
                <a:spcPts val="24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8D179-16CF-8C4B-A57F-A04F3AFEC8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89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 Title | 1 Column | Cent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601142" y="1980241"/>
            <a:ext cx="7315200" cy="1615464"/>
          </a:xfrm>
        </p:spPr>
        <p:txBody>
          <a:bodyPr/>
          <a:lstStyle>
            <a:lvl1pPr algn="l">
              <a:lnSpc>
                <a:spcPts val="2400"/>
              </a:lnSpc>
              <a:defRPr>
                <a:solidFill>
                  <a:schemeClr val="bg2"/>
                </a:solidFill>
              </a:defRPr>
            </a:lvl1pPr>
            <a:lvl2pPr algn="l">
              <a:lnSpc>
                <a:spcPts val="2400"/>
              </a:lnSpc>
              <a:defRPr>
                <a:solidFill>
                  <a:schemeClr val="bg2"/>
                </a:solidFill>
              </a:defRPr>
            </a:lvl2pPr>
            <a:lvl3pPr algn="l">
              <a:lnSpc>
                <a:spcPts val="2400"/>
              </a:lnSpc>
              <a:defRPr>
                <a:solidFill>
                  <a:schemeClr val="bg2"/>
                </a:solidFill>
              </a:defRPr>
            </a:lvl3pPr>
            <a:lvl4pPr algn="l">
              <a:lnSpc>
                <a:spcPts val="2400"/>
              </a:lnSpc>
              <a:defRPr>
                <a:solidFill>
                  <a:schemeClr val="bg2"/>
                </a:solidFill>
              </a:defRPr>
            </a:lvl4pPr>
            <a:lvl5pPr algn="l">
              <a:lnSpc>
                <a:spcPts val="24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1292520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6A0AA9-7497-6446-9C91-C662C4AF2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9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ine Title and Subtitle | 2 Column | Left Align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545523" y="142875"/>
            <a:ext cx="10744200" cy="936591"/>
          </a:xfrm>
        </p:spPr>
        <p:txBody>
          <a:bodyPr anchor="b"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5522" y="1218770"/>
            <a:ext cx="10744200" cy="504825"/>
          </a:xfrm>
        </p:spPr>
        <p:txBody>
          <a:bodyPr anchor="t">
            <a:noAutofit/>
          </a:bodyPr>
          <a:lstStyle>
            <a:lvl1pPr marL="0" indent="0" algn="l">
              <a:lnSpc>
                <a:spcPts val="3000"/>
              </a:lnSpc>
              <a:buNone/>
              <a:defRPr sz="2500" b="0">
                <a:solidFill>
                  <a:schemeClr val="tx2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45523" y="1980241"/>
            <a:ext cx="5032317" cy="1615464"/>
          </a:xfrm>
        </p:spPr>
        <p:txBody>
          <a:bodyPr/>
          <a:lstStyle>
            <a:lvl1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1pPr>
            <a:lvl2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191250" y="1980241"/>
            <a:ext cx="5032317" cy="1615464"/>
          </a:xfrm>
        </p:spPr>
        <p:txBody>
          <a:bodyPr/>
          <a:lstStyle>
            <a:lvl1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1pPr>
            <a:lvl2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1F9A3F-EB08-344F-A0BB-F2C7C2FD48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95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 Title | 2 Column | Left Align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45523" y="1980241"/>
            <a:ext cx="5032317" cy="1615464"/>
          </a:xfrm>
        </p:spPr>
        <p:txBody>
          <a:bodyPr/>
          <a:lstStyle>
            <a:lvl1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1pPr>
            <a:lvl2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191250" y="1980241"/>
            <a:ext cx="5032317" cy="1615464"/>
          </a:xfrm>
        </p:spPr>
        <p:txBody>
          <a:bodyPr/>
          <a:lstStyle>
            <a:lvl1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1pPr>
            <a:lvl2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545522" y="142875"/>
            <a:ext cx="10744200" cy="1292520"/>
          </a:xfrm>
        </p:spPr>
        <p:txBody>
          <a:bodyPr anchor="b"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AA1EB3-71F4-724B-8264-A74EB51735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ine Title and Subtitle | 2 Column | Cent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358900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7269163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936591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218770"/>
            <a:ext cx="10744200" cy="504825"/>
          </a:xfrm>
        </p:spPr>
        <p:txBody>
          <a:bodyPr anchor="t">
            <a:noAutofit/>
          </a:bodyPr>
          <a:lstStyle>
            <a:lvl1pPr marL="0" indent="0" algn="ctr">
              <a:lnSpc>
                <a:spcPts val="3000"/>
              </a:lnSpc>
              <a:buNone/>
              <a:defRPr sz="2500" b="0">
                <a:solidFill>
                  <a:schemeClr val="tx2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392D9C-A129-1F4A-A147-E66A06F3C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3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 Title | 2 Column | Cent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358900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7269163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1292520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747DF-6D39-2643-8988-F2F7CDE1C1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ine Title and Subtitle | 4 Column | Cent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358900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7269163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358900" y="404272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7269163" y="404272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936591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218770"/>
            <a:ext cx="10744200" cy="504825"/>
          </a:xfrm>
        </p:spPr>
        <p:txBody>
          <a:bodyPr anchor="t">
            <a:noAutofit/>
          </a:bodyPr>
          <a:lstStyle>
            <a:lvl1pPr marL="0" indent="0" algn="ctr">
              <a:lnSpc>
                <a:spcPts val="3000"/>
              </a:lnSpc>
              <a:buNone/>
              <a:defRPr sz="2500" b="0">
                <a:solidFill>
                  <a:schemeClr val="tx2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787777-E285-BA43-99C3-255A2B5921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80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 Title | 4 Column | Cent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358900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7269163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358900" y="404272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7269163" y="4042721"/>
            <a:ext cx="3657600" cy="1615464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  <a:lvl2pPr algn="l">
              <a:defRPr>
                <a:solidFill>
                  <a:schemeClr val="bg2"/>
                </a:solidFill>
              </a:defRPr>
            </a:lvl2pPr>
            <a:lvl3pPr algn="l">
              <a:defRPr>
                <a:solidFill>
                  <a:schemeClr val="bg2"/>
                </a:solidFill>
              </a:defRPr>
            </a:lvl3pPr>
            <a:lvl4pPr algn="l">
              <a:defRPr>
                <a:solidFill>
                  <a:schemeClr val="bg2"/>
                </a:solidFill>
              </a:defRPr>
            </a:lvl4pPr>
            <a:lvl5pPr algn="l"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1292520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AB999B-92AF-8740-93C4-34389C0A8A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ong Copy - Left Align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545523" y="142875"/>
            <a:ext cx="10744200" cy="936591"/>
          </a:xfrm>
        </p:spPr>
        <p:txBody>
          <a:bodyPr anchor="b"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2259" y="1360966"/>
            <a:ext cx="10747463" cy="4710225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buNone/>
              <a:defRPr sz="2000">
                <a:solidFill>
                  <a:schemeClr val="bg2"/>
                </a:solidFill>
              </a:defRPr>
            </a:lvl1pPr>
            <a:lvl2pPr marL="176213" indent="-174625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2pPr>
            <a:lvl3pPr marL="363538" indent="-184150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3pPr>
            <a:lvl4pPr marL="539750" indent="-174625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4pPr>
            <a:lvl5pPr marL="715963" indent="-185738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For Bullet Points, please increase the indent level one to the right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1FE4B0-E247-CC4F-BC5B-2A032A35F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60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838201" y="2408248"/>
            <a:ext cx="10525124" cy="1095506"/>
          </a:xfrm>
        </p:spPr>
        <p:txBody>
          <a:bodyPr anchor="b">
            <a:noAutofit/>
          </a:bodyPr>
          <a:lstStyle>
            <a:lvl1pPr algn="l">
              <a:lnSpc>
                <a:spcPts val="5500"/>
              </a:lnSpc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963" y="3503754"/>
            <a:ext cx="10520362" cy="626643"/>
          </a:xfrm>
        </p:spPr>
        <p:txBody>
          <a:bodyPr anchor="ctr">
            <a:noAutofit/>
          </a:bodyPr>
          <a:lstStyle>
            <a:lvl1pPr marL="0" indent="0" algn="l">
              <a:lnSpc>
                <a:spcPts val="3500"/>
              </a:lnSpc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sub-title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4496474"/>
            <a:ext cx="10515600" cy="717550"/>
          </a:xfrm>
        </p:spPr>
        <p:txBody>
          <a:bodyPr anchor="t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Name of presenter, Title of presenter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F5BE83-7D2B-374F-8A05-E05392E98E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565422"/>
            <a:ext cx="2844800" cy="6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8821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ong Copy - Cent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545523" y="142875"/>
            <a:ext cx="10744200" cy="936591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2259" y="1360966"/>
            <a:ext cx="10747463" cy="4710225"/>
          </a:xfrm>
        </p:spPr>
        <p:txBody>
          <a:bodyPr>
            <a:normAutofit/>
          </a:bodyPr>
          <a:lstStyle>
            <a:lvl1pPr marL="0" indent="0" algn="ctr">
              <a:lnSpc>
                <a:spcPts val="2800"/>
              </a:lnSpc>
              <a:buNone/>
              <a:defRPr sz="2000">
                <a:solidFill>
                  <a:schemeClr val="bg2"/>
                </a:solidFill>
              </a:defRPr>
            </a:lvl1pPr>
            <a:lvl2pPr marL="176213" indent="-174625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2pPr>
            <a:lvl3pPr marL="363538" indent="-184150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3pPr>
            <a:lvl4pPr marL="539750" indent="-174625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4pPr>
            <a:lvl5pPr marL="715963" indent="-185738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For Bullet Points, please increase the indent level one to the right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7031E0-D9F8-534B-87A0-B8BC9E2E59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84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itle and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2268" y="2180316"/>
            <a:ext cx="10747463" cy="3950748"/>
          </a:xfrm>
        </p:spPr>
        <p:txBody>
          <a:bodyPr>
            <a:normAutofit/>
          </a:bodyPr>
          <a:lstStyle>
            <a:lvl1pPr marL="0" indent="0" algn="ctr">
              <a:lnSpc>
                <a:spcPts val="2800"/>
              </a:lnSpc>
              <a:buNone/>
              <a:defRPr sz="2000">
                <a:solidFill>
                  <a:schemeClr val="bg2"/>
                </a:solidFill>
              </a:defRPr>
            </a:lvl1pPr>
            <a:lvl2pPr marL="176213" indent="-174625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2pPr>
            <a:lvl3pPr marL="363538" indent="-184150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3pPr>
            <a:lvl4pPr marL="539750" indent="-174625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4pPr>
            <a:lvl5pPr marL="715963" indent="-185738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For Bullet Points, please increase the indent level one to the right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936591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218770"/>
            <a:ext cx="10744200" cy="504825"/>
          </a:xfrm>
        </p:spPr>
        <p:txBody>
          <a:bodyPr anchor="t">
            <a:noAutofit/>
          </a:bodyPr>
          <a:lstStyle>
            <a:lvl1pPr marL="0" indent="0" algn="ctr">
              <a:lnSpc>
                <a:spcPts val="3000"/>
              </a:lnSpc>
              <a:buNone/>
              <a:defRPr sz="2500" b="0">
                <a:solidFill>
                  <a:schemeClr val="tx2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B72C1-CE93-4445-A746-3C83EFAC9E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00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itle and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936591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218770"/>
            <a:ext cx="10744200" cy="504825"/>
          </a:xfrm>
        </p:spPr>
        <p:txBody>
          <a:bodyPr anchor="t">
            <a:noAutofit/>
          </a:bodyPr>
          <a:lstStyle>
            <a:lvl1pPr marL="0" indent="0" algn="ctr">
              <a:lnSpc>
                <a:spcPts val="3000"/>
              </a:lnSpc>
              <a:buNone/>
              <a:defRPr sz="2500" b="0">
                <a:solidFill>
                  <a:schemeClr val="tx2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E0FFA3-C0F5-2A4A-9A71-A0739C89AA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85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 |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1B3DA-EA7B-634E-9C28-EB6B430959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51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Dark | No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984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1" y="3007931"/>
            <a:ext cx="10515600" cy="842145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5000" b="1" noProof="0">
                <a:solidFill>
                  <a:schemeClr val="bg1"/>
                </a:solidFill>
                <a:latin typeface="+mn-lt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042AC-F1C1-8641-BA70-742C3EFD1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5565422"/>
            <a:ext cx="2844800" cy="6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49546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b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27365" y="2884462"/>
            <a:ext cx="10737273" cy="676056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4035D2-3437-5641-8600-0EFF0C046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6358279"/>
            <a:ext cx="1703305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4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/ Message - Centered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39637" y="2445662"/>
            <a:ext cx="8312727" cy="1966676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 lang="en-US" sz="2200" b="0" i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or message goes here.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042AC-F1C1-8641-BA70-742C3EFD1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6358279"/>
            <a:ext cx="1703305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76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| 1 Column | Left Aligned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545523" y="142875"/>
            <a:ext cx="10744200" cy="936591"/>
          </a:xfrm>
        </p:spPr>
        <p:txBody>
          <a:bodyPr anchor="b"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5522" y="1218770"/>
            <a:ext cx="10744200" cy="504825"/>
          </a:xfrm>
        </p:spPr>
        <p:txBody>
          <a:bodyPr anchor="t">
            <a:noAutofit/>
          </a:bodyPr>
          <a:lstStyle>
            <a:lvl1pPr marL="0" indent="0" algn="l">
              <a:lnSpc>
                <a:spcPts val="3000"/>
              </a:lnSpc>
              <a:buNone/>
              <a:defRPr sz="2500" b="0">
                <a:solidFill>
                  <a:schemeClr val="tx1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45523" y="1980241"/>
            <a:ext cx="10744199" cy="1615464"/>
          </a:xfrm>
        </p:spPr>
        <p:txBody>
          <a:bodyPr/>
          <a:lstStyle>
            <a:lvl1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4042AC-F1C1-8641-BA70-742C3EFD1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6358279"/>
            <a:ext cx="1703305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| 1 Column | Centered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601142" y="1980241"/>
            <a:ext cx="7315200" cy="1615464"/>
          </a:xfrm>
        </p:spPr>
        <p:txBody>
          <a:bodyPr/>
          <a:lstStyle>
            <a:lvl1pPr algn="l">
              <a:lnSpc>
                <a:spcPts val="2400"/>
              </a:lnSpc>
              <a:defRPr>
                <a:solidFill>
                  <a:schemeClr val="tx1"/>
                </a:solidFill>
              </a:defRPr>
            </a:lvl1pPr>
            <a:lvl2pPr algn="l">
              <a:lnSpc>
                <a:spcPts val="2400"/>
              </a:lnSpc>
              <a:defRPr>
                <a:solidFill>
                  <a:schemeClr val="tx1"/>
                </a:solidFill>
              </a:defRPr>
            </a:lvl2pPr>
            <a:lvl3pPr algn="l">
              <a:lnSpc>
                <a:spcPts val="2400"/>
              </a:lnSpc>
              <a:defRPr>
                <a:solidFill>
                  <a:schemeClr val="tx1"/>
                </a:solidFill>
              </a:defRPr>
            </a:lvl3pPr>
            <a:lvl4pPr algn="l">
              <a:lnSpc>
                <a:spcPts val="2400"/>
              </a:lnSpc>
              <a:defRPr>
                <a:solidFill>
                  <a:schemeClr val="tx1"/>
                </a:solidFill>
              </a:defRPr>
            </a:lvl4pPr>
            <a:lvl5pPr algn="l">
              <a:lnSpc>
                <a:spcPts val="24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936591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218770"/>
            <a:ext cx="10744200" cy="504825"/>
          </a:xfrm>
        </p:spPr>
        <p:txBody>
          <a:bodyPr anchor="t">
            <a:noAutofit/>
          </a:bodyPr>
          <a:lstStyle>
            <a:lvl1pPr marL="0" indent="0" algn="ctr">
              <a:lnSpc>
                <a:spcPts val="3000"/>
              </a:lnSpc>
              <a:buNone/>
              <a:defRPr sz="2500" b="0">
                <a:solidFill>
                  <a:schemeClr val="tx1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4042AC-F1C1-8641-BA70-742C3EFD1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6358279"/>
            <a:ext cx="1703305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85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ith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838201" y="2408248"/>
            <a:ext cx="10525124" cy="1095506"/>
          </a:xfrm>
        </p:spPr>
        <p:txBody>
          <a:bodyPr anchor="b">
            <a:noAutofit/>
          </a:bodyPr>
          <a:lstStyle>
            <a:lvl1pPr algn="l">
              <a:lnSpc>
                <a:spcPts val="5500"/>
              </a:lnSpc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963" y="3503754"/>
            <a:ext cx="10520362" cy="626643"/>
          </a:xfrm>
        </p:spPr>
        <p:txBody>
          <a:bodyPr anchor="ctr">
            <a:noAutofit/>
          </a:bodyPr>
          <a:lstStyle>
            <a:lvl1pPr marL="0" indent="0" algn="l">
              <a:lnSpc>
                <a:spcPts val="3500"/>
              </a:lnSpc>
              <a:spcBef>
                <a:spcPts val="0"/>
              </a:spcBef>
              <a:buNone/>
              <a:defRPr sz="2800" b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sub-title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4496474"/>
            <a:ext cx="10515600" cy="717550"/>
          </a:xfrm>
        </p:spPr>
        <p:txBody>
          <a:bodyPr anchor="t"/>
          <a:lstStyle>
            <a:lvl1pPr marL="0" indent="0" algn="l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Name of presenter, Title of presenter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057BB-4A80-7341-AB23-E016D979AB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565422"/>
            <a:ext cx="2844800" cy="6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69478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| 2 Column | Left Aligned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545523" y="142875"/>
            <a:ext cx="10744200" cy="936591"/>
          </a:xfrm>
        </p:spPr>
        <p:txBody>
          <a:bodyPr anchor="b"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5522" y="1218770"/>
            <a:ext cx="10744200" cy="504825"/>
          </a:xfrm>
        </p:spPr>
        <p:txBody>
          <a:bodyPr anchor="t">
            <a:noAutofit/>
          </a:bodyPr>
          <a:lstStyle>
            <a:lvl1pPr marL="0" indent="0" algn="l">
              <a:lnSpc>
                <a:spcPts val="3000"/>
              </a:lnSpc>
              <a:buNone/>
              <a:defRPr sz="2500" b="0">
                <a:solidFill>
                  <a:schemeClr val="tx1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45523" y="1980241"/>
            <a:ext cx="5032317" cy="1615464"/>
          </a:xfrm>
        </p:spPr>
        <p:txBody>
          <a:bodyPr/>
          <a:lstStyle>
            <a:lvl1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191250" y="1980241"/>
            <a:ext cx="5032317" cy="1615464"/>
          </a:xfrm>
        </p:spPr>
        <p:txBody>
          <a:bodyPr/>
          <a:lstStyle>
            <a:lvl1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4042AC-F1C1-8641-BA70-742C3EFD1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6358279"/>
            <a:ext cx="1703305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98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| 2 Column | Centered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358900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7269163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936591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218770"/>
            <a:ext cx="10744200" cy="504825"/>
          </a:xfrm>
        </p:spPr>
        <p:txBody>
          <a:bodyPr anchor="t">
            <a:noAutofit/>
          </a:bodyPr>
          <a:lstStyle>
            <a:lvl1pPr marL="0" indent="0" algn="ctr">
              <a:lnSpc>
                <a:spcPts val="3000"/>
              </a:lnSpc>
              <a:buNone/>
              <a:defRPr sz="2500" b="0">
                <a:solidFill>
                  <a:schemeClr val="tx1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4042AC-F1C1-8641-BA70-742C3EFD1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6358279"/>
            <a:ext cx="1703305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05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| 4 Column | Centered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358900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7269163" y="1980241"/>
            <a:ext cx="3657600" cy="161546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358900" y="4042721"/>
            <a:ext cx="3657600" cy="161546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7269163" y="4042721"/>
            <a:ext cx="3657600" cy="161546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936591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218770"/>
            <a:ext cx="10744200" cy="504825"/>
          </a:xfrm>
        </p:spPr>
        <p:txBody>
          <a:bodyPr anchor="t">
            <a:noAutofit/>
          </a:bodyPr>
          <a:lstStyle>
            <a:lvl1pPr marL="0" indent="0" algn="ctr">
              <a:lnSpc>
                <a:spcPts val="3000"/>
              </a:lnSpc>
              <a:buNone/>
              <a:defRPr sz="2500" b="0">
                <a:solidFill>
                  <a:schemeClr val="tx1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4042AC-F1C1-8641-BA70-742C3EFD1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6358279"/>
            <a:ext cx="1703305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ong Copy - Left Aligned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545523" y="142875"/>
            <a:ext cx="10744200" cy="936591"/>
          </a:xfrm>
        </p:spPr>
        <p:txBody>
          <a:bodyPr anchor="b"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2259" y="1360966"/>
            <a:ext cx="10747463" cy="4710225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-174625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tx1"/>
                </a:solidFill>
              </a:defRPr>
            </a:lvl2pPr>
            <a:lvl3pPr marL="363538" indent="-184150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tx1"/>
                </a:solidFill>
              </a:defRPr>
            </a:lvl3pPr>
            <a:lvl4pPr marL="539750" indent="-174625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tx1"/>
                </a:solidFill>
              </a:defRPr>
            </a:lvl4pPr>
            <a:lvl5pPr marL="715963" indent="-185738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For Bullet Points, please increase the indent level one to the right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042AC-F1C1-8641-BA70-742C3EFD1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6358279"/>
            <a:ext cx="1703305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ong Copy - Centered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637" y="1360966"/>
            <a:ext cx="10747463" cy="4710225"/>
          </a:xfrm>
        </p:spPr>
        <p:txBody>
          <a:bodyPr>
            <a:normAutofit/>
          </a:bodyPr>
          <a:lstStyle>
            <a:lvl1pPr marL="0" indent="0" algn="ctr">
              <a:lnSpc>
                <a:spcPts val="2800"/>
              </a:lnSpc>
              <a:buNone/>
              <a:defRPr sz="2000">
                <a:solidFill>
                  <a:schemeClr val="tx1"/>
                </a:solidFill>
              </a:defRPr>
            </a:lvl1pPr>
            <a:lvl2pPr marL="176213" indent="-174625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tx1"/>
                </a:solidFill>
              </a:defRPr>
            </a:lvl2pPr>
            <a:lvl3pPr marL="363538" indent="-184150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tx1"/>
                </a:solidFill>
              </a:defRPr>
            </a:lvl3pPr>
            <a:lvl4pPr marL="539750" indent="-174625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tx1"/>
                </a:solidFill>
              </a:defRPr>
            </a:lvl4pPr>
            <a:lvl5pPr marL="715963" indent="-185738" algn="ctr">
              <a:lnSpc>
                <a:spcPts val="2800"/>
              </a:lnSpc>
              <a:buClr>
                <a:schemeClr val="accent3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For Bullet Points, please increase the indent level one to the right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936591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4042AC-F1C1-8641-BA70-742C3EFD1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6358279"/>
            <a:ext cx="1703305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41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– Centered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723900" y="142875"/>
            <a:ext cx="10744200" cy="936591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1218770"/>
            <a:ext cx="10744200" cy="504825"/>
          </a:xfrm>
        </p:spPr>
        <p:txBody>
          <a:bodyPr anchor="t">
            <a:noAutofit/>
          </a:bodyPr>
          <a:lstStyle>
            <a:lvl1pPr marL="0" indent="0" algn="ctr">
              <a:lnSpc>
                <a:spcPts val="3000"/>
              </a:lnSpc>
              <a:buNone/>
              <a:defRPr sz="2500" b="0">
                <a:solidFill>
                  <a:schemeClr val="tx1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4042AC-F1C1-8641-BA70-742C3EFD1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6358279"/>
            <a:ext cx="1703305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4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 |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4042AC-F1C1-8641-BA70-742C3EFD1C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" y="6358279"/>
            <a:ext cx="1703305" cy="4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7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| White | No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231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838201" y="2539210"/>
            <a:ext cx="10515600" cy="1095506"/>
          </a:xfrm>
        </p:spPr>
        <p:txBody>
          <a:bodyPr anchor="b">
            <a:noAutofit/>
          </a:bodyPr>
          <a:lstStyle>
            <a:lvl1pPr algn="ctr">
              <a:lnSpc>
                <a:spcPts val="5500"/>
              </a:lnSpc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578305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838201" y="2408248"/>
            <a:ext cx="10525124" cy="1095506"/>
          </a:xfrm>
        </p:spPr>
        <p:txBody>
          <a:bodyPr anchor="b">
            <a:noAutofit/>
          </a:bodyPr>
          <a:lstStyle>
            <a:lvl1pPr algn="ctr">
              <a:lnSpc>
                <a:spcPts val="5500"/>
              </a:lnSpc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2963" y="3503754"/>
            <a:ext cx="10520362" cy="626643"/>
          </a:xfrm>
        </p:spPr>
        <p:txBody>
          <a:bodyPr anchor="ctr">
            <a:noAutofit/>
          </a:bodyPr>
          <a:lstStyle>
            <a:lvl1pPr marL="0" indent="0" algn="ctr">
              <a:lnSpc>
                <a:spcPts val="3500"/>
              </a:lnSpc>
              <a:spcBef>
                <a:spcPts val="0"/>
              </a:spcBef>
              <a:buNone/>
              <a:defRPr sz="2800" b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sub-title</a:t>
            </a:r>
          </a:p>
        </p:txBody>
      </p:sp>
    </p:spTree>
    <p:extLst>
      <p:ext uri="{BB962C8B-B14F-4D97-AF65-F5344CB8AC3E}">
        <p14:creationId xmlns:p14="http://schemas.microsoft.com/office/powerpoint/2010/main" val="689470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27365" y="2884462"/>
            <a:ext cx="10737273" cy="676056"/>
          </a:xfrm>
        </p:spPr>
        <p:txBody>
          <a:bodyPr anchor="b"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96B417-27FC-1E45-95AE-034AF968D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89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 with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3"/>
          <p:cNvSpPr>
            <a:spLocks noGrp="1"/>
          </p:cNvSpPr>
          <p:nvPr>
            <p:ph type="title" hasCustomPrompt="1"/>
          </p:nvPr>
        </p:nvSpPr>
        <p:spPr>
          <a:xfrm>
            <a:off x="727365" y="2832528"/>
            <a:ext cx="10737273" cy="676056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727365" y="3508584"/>
            <a:ext cx="10737273" cy="504825"/>
          </a:xfrm>
        </p:spPr>
        <p:txBody>
          <a:bodyPr>
            <a:noAutofit/>
          </a:bodyPr>
          <a:lstStyle>
            <a:lvl1pPr marL="0" indent="0" algn="ctr">
              <a:lnSpc>
                <a:spcPts val="3500"/>
              </a:lnSpc>
              <a:buNone/>
              <a:defRPr sz="28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6074B8-7152-1040-8D8E-4E452BE1AF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89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/ Message - Cent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39637" y="2445662"/>
            <a:ext cx="8312727" cy="1966676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/>
              <a:defRPr lang="en-US" sz="2200" b="0" i="0" smtClean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or message goes here.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1A9BD-6F9A-6D41-AAA0-C9B9CC6F67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84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ine Title and Subtitle | 1 Column | Left Align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3097213" y="6472436"/>
            <a:ext cx="1523997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95379" y="6472436"/>
            <a:ext cx="3613261" cy="365125"/>
          </a:xfr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08640" y="6472436"/>
            <a:ext cx="12928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3"/>
          <p:cNvSpPr>
            <a:spLocks noGrp="1"/>
          </p:cNvSpPr>
          <p:nvPr>
            <p:ph type="title" hasCustomPrompt="1"/>
          </p:nvPr>
        </p:nvSpPr>
        <p:spPr>
          <a:xfrm>
            <a:off x="545523" y="142875"/>
            <a:ext cx="10744200" cy="936591"/>
          </a:xfrm>
        </p:spPr>
        <p:txBody>
          <a:bodyPr anchor="b"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5522" y="1218770"/>
            <a:ext cx="10744200" cy="504825"/>
          </a:xfrm>
        </p:spPr>
        <p:txBody>
          <a:bodyPr anchor="t">
            <a:noAutofit/>
          </a:bodyPr>
          <a:lstStyle>
            <a:lvl1pPr marL="0" indent="0" algn="l">
              <a:lnSpc>
                <a:spcPts val="3000"/>
              </a:lnSpc>
              <a:buNone/>
              <a:defRPr sz="2500" b="0">
                <a:solidFill>
                  <a:schemeClr val="tx2"/>
                </a:solidFill>
              </a:defRPr>
            </a:lvl1pPr>
            <a:lvl2pPr>
              <a:defRPr sz="2800" b="1">
                <a:solidFill>
                  <a:schemeClr val="bg2"/>
                </a:solidFill>
              </a:defRPr>
            </a:lvl2pPr>
            <a:lvl3pPr>
              <a:defRPr sz="2800" b="1">
                <a:solidFill>
                  <a:schemeClr val="bg2"/>
                </a:solidFill>
              </a:defRPr>
            </a:lvl3pPr>
            <a:lvl4pPr>
              <a:defRPr sz="2800" b="1">
                <a:solidFill>
                  <a:schemeClr val="bg2"/>
                </a:solidFill>
              </a:defRPr>
            </a:lvl4pPr>
            <a:lvl5pPr>
              <a:defRPr sz="28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45523" y="1980241"/>
            <a:ext cx="10744199" cy="1615464"/>
          </a:xfrm>
        </p:spPr>
        <p:txBody>
          <a:bodyPr/>
          <a:lstStyle>
            <a:lvl1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1pPr>
            <a:lvl2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 algn="l">
              <a:lnSpc>
                <a:spcPts val="24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E295E9-9D2B-BD48-8147-5B01B6A8DE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" y="6361890"/>
            <a:ext cx="1737498" cy="4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73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7365" y="142875"/>
            <a:ext cx="10737273" cy="676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9150" y="1622267"/>
            <a:ext cx="7333703" cy="4038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34004" y="6472438"/>
            <a:ext cx="1523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24646" y="6472438"/>
            <a:ext cx="3109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97433" y="6472438"/>
            <a:ext cx="2904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7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</p:sldLayoutIdLst>
  <p:transition spd="slow">
    <p:fade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 baseline="0">
          <a:solidFill>
            <a:schemeClr val="bg2"/>
          </a:solidFill>
          <a:latin typeface="+mn-lt"/>
          <a:ea typeface="+mn-ea"/>
          <a:cs typeface="+mn-cs"/>
        </a:defRPr>
      </a:lvl1pPr>
      <a:lvl2pPr marL="363538" indent="-1746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539750" indent="-1841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715963" indent="-1746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892175" indent="-18573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719137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20">
          <p15:clr>
            <a:srgbClr val="F26B43"/>
          </p15:clr>
        </p15:guide>
        <p15:guide id="4" pos="7560">
          <p15:clr>
            <a:srgbClr val="F26B43"/>
          </p15:clr>
        </p15:guide>
        <p15:guide id="5" pos="5731">
          <p15:clr>
            <a:srgbClr val="F26B43"/>
          </p15:clr>
        </p15:guide>
        <p15:guide id="6" pos="1951">
          <p15:clr>
            <a:srgbClr val="F26B43"/>
          </p15:clr>
        </p15:guide>
        <p15:guide id="7" orient="horz" pos="3422">
          <p15:clr>
            <a:srgbClr val="F26B43"/>
          </p15:clr>
        </p15:guide>
        <p15:guide id="8" orient="horz" pos="602">
          <p15:clr>
            <a:srgbClr val="F26B43"/>
          </p15:clr>
        </p15:guide>
        <p15:guide id="9" orient="horz" pos="90">
          <p15:clr>
            <a:srgbClr val="F26B43"/>
          </p15:clr>
        </p15:guide>
        <p15:guide id="10" orient="horz" pos="516">
          <p15:clr>
            <a:srgbClr val="F26B43"/>
          </p15:clr>
        </p15:guide>
        <p15:guide id="11" pos="3780">
          <p15:clr>
            <a:srgbClr val="F26B43"/>
          </p15:clr>
        </p15:guide>
        <p15:guide id="12" pos="3900">
          <p15:clr>
            <a:srgbClr val="F26B43"/>
          </p15:clr>
        </p15:guide>
        <p15:guide id="13" pos="5791">
          <p15:clr>
            <a:srgbClr val="F26B43"/>
          </p15:clr>
        </p15:guide>
        <p15:guide id="14" pos="5672">
          <p15:clr>
            <a:srgbClr val="F26B43"/>
          </p15:clr>
        </p15:guide>
        <p15:guide id="15" pos="2008">
          <p15:clr>
            <a:srgbClr val="F26B43"/>
          </p15:clr>
        </p15:guide>
        <p15:guide id="16" pos="1888">
          <p15:clr>
            <a:srgbClr val="F26B43"/>
          </p15:clr>
        </p15:guide>
        <p15:guide id="17" orient="horz" pos="3987">
          <p15:clr>
            <a:srgbClr val="F26B43"/>
          </p15:clr>
        </p15:guide>
        <p15:guide id="18" orient="horz" pos="407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od-logo-lg-min">
            <a:extLst>
              <a:ext uri="{FF2B5EF4-FFF2-40B4-BE49-F238E27FC236}">
                <a16:creationId xmlns:a16="http://schemas.microsoft.com/office/drawing/2014/main" id="{E41434F8-C04A-4B22-AB16-A07D51230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9" y="634818"/>
            <a:ext cx="76200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4A8DE-E139-488A-B28E-6DEDCC711DF6}"/>
              </a:ext>
            </a:extLst>
          </p:cNvPr>
          <p:cNvSpPr txBox="1"/>
          <p:nvPr/>
        </p:nvSpPr>
        <p:spPr>
          <a:xfrm>
            <a:off x="723288" y="3516771"/>
            <a:ext cx="8900456" cy="198091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4000" b="1">
                <a:solidFill>
                  <a:schemeClr val="bg2"/>
                </a:solidFill>
                <a:latin typeface="+mj-lt"/>
                <a:ea typeface="Roboto" pitchFamily="2" charset="0"/>
              </a:rPr>
              <a:t>Adrienne Shulman</a:t>
            </a:r>
          </a:p>
          <a:p>
            <a:r>
              <a:rPr lang="en-US" sz="2800" err="1">
                <a:solidFill>
                  <a:schemeClr val="bg2"/>
                </a:solidFill>
                <a:latin typeface="+mj-lt"/>
                <a:ea typeface="Roboto" pitchFamily="2" charset="0"/>
              </a:rPr>
              <a:t>AVP</a:t>
            </a:r>
            <a:r>
              <a:rPr lang="en-US" sz="2800">
                <a:solidFill>
                  <a:schemeClr val="bg2"/>
                </a:solidFill>
                <a:latin typeface="+mj-lt"/>
                <a:ea typeface="Roboto" pitchFamily="2" charset="0"/>
              </a:rPr>
              <a:t>, Business Systems</a:t>
            </a:r>
          </a:p>
          <a:p>
            <a:r>
              <a:rPr lang="en-US" sz="2800">
                <a:solidFill>
                  <a:schemeClr val="bg2"/>
                </a:solidFill>
                <a:latin typeface="+mj-lt"/>
                <a:ea typeface="Roboto" pitchFamily="2" charset="0"/>
              </a:rPr>
              <a:t>ashulman@csod.com</a:t>
            </a:r>
          </a:p>
          <a:p>
            <a:r>
              <a:rPr lang="en-US" sz="2800">
                <a:solidFill>
                  <a:schemeClr val="bg2"/>
                </a:solidFill>
                <a:latin typeface="+mj-lt"/>
                <a:ea typeface="Roboto" pitchFamily="2" charset="0"/>
              </a:rPr>
              <a:t>@age_shulman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283D17-AE77-44FE-AE02-AB1D77386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29" y="2059111"/>
            <a:ext cx="4525861" cy="7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person, tree, outdoor&#10;&#10;Description automatically generated">
            <a:extLst>
              <a:ext uri="{FF2B5EF4-FFF2-40B4-BE49-F238E27FC236}">
                <a16:creationId xmlns:a16="http://schemas.microsoft.com/office/drawing/2014/main" id="{4F079BCD-8A9E-43D6-88B0-14A85CD97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116" y="533400"/>
            <a:ext cx="2910025" cy="3880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40E9757-ED03-46E2-97E1-457A140BD4E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6" r="2" b="17535"/>
          <a:stretch/>
        </p:blipFill>
        <p:spPr>
          <a:xfrm>
            <a:off x="5693372" y="3516771"/>
            <a:ext cx="4254222" cy="29645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968272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FB46-8908-454F-927F-4C1EF1D9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23" y="142875"/>
            <a:ext cx="10744200" cy="936591"/>
          </a:xfrm>
        </p:spPr>
        <p:txBody>
          <a:bodyPr anchor="b">
            <a:normAutofit/>
          </a:bodyPr>
          <a:lstStyle/>
          <a:p>
            <a:r>
              <a:rPr lang="en-US"/>
              <a:t>Summarize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6A5E0-2BAA-47AA-80D0-5BB09BF7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" y="1273629"/>
            <a:ext cx="10876065" cy="5072742"/>
          </a:xfrm>
        </p:spPr>
        <p:txBody>
          <a:bodyPr>
            <a:normAutofit/>
          </a:bodyPr>
          <a:lstStyle/>
          <a:p>
            <a:pPr marL="349249" lvl="5">
              <a:lnSpc>
                <a:spcPct val="150000"/>
              </a:lnSpc>
            </a:pPr>
            <a:r>
              <a:rPr lang="en-US" sz="3200" baseline="0"/>
              <a:t>1. LEADERSHIP COMMITMENT MATTERS</a:t>
            </a:r>
            <a:endParaRPr lang="en-US" sz="3200"/>
          </a:p>
          <a:p>
            <a:pPr marL="349249" lvl="5">
              <a:lnSpc>
                <a:spcPct val="150000"/>
              </a:lnSpc>
            </a:pPr>
            <a:r>
              <a:rPr lang="en-US" sz="3200" baseline="0">
                <a:solidFill>
                  <a:schemeClr val="accent3"/>
                </a:solidFill>
              </a:rPr>
              <a:t>2. SELL THE WHY</a:t>
            </a:r>
            <a:endParaRPr lang="en-US" sz="3200">
              <a:solidFill>
                <a:schemeClr val="accent3"/>
              </a:solidFill>
            </a:endParaRPr>
          </a:p>
          <a:p>
            <a:pPr marL="349249" lvl="5">
              <a:lnSpc>
                <a:spcPct val="150000"/>
              </a:lnSpc>
            </a:pPr>
            <a:r>
              <a:rPr lang="en-US" sz="3200" baseline="0">
                <a:solidFill>
                  <a:schemeClr val="accent4"/>
                </a:solidFill>
              </a:rPr>
              <a:t>3. CREATE A LEARNING CULTURE</a:t>
            </a:r>
            <a:endParaRPr lang="en-US" sz="3200">
              <a:solidFill>
                <a:schemeClr val="accent4"/>
              </a:solidFill>
            </a:endParaRPr>
          </a:p>
          <a:p>
            <a:pPr marL="349249" lvl="5">
              <a:lnSpc>
                <a:spcPct val="150000"/>
              </a:lnSpc>
            </a:pPr>
            <a:r>
              <a:rPr lang="en-US" sz="3200" baseline="0">
                <a:solidFill>
                  <a:schemeClr val="accent5"/>
                </a:solidFill>
              </a:rPr>
              <a:t>4. DOING MORE IS EASIER</a:t>
            </a:r>
            <a:endParaRPr lang="en-US" sz="3200">
              <a:solidFill>
                <a:schemeClr val="accent5"/>
              </a:solidFill>
            </a:endParaRPr>
          </a:p>
          <a:p>
            <a:pPr marL="349249" lvl="5">
              <a:lnSpc>
                <a:spcPct val="150000"/>
              </a:lnSpc>
            </a:pPr>
            <a:r>
              <a:rPr lang="en-US" sz="3200" baseline="0">
                <a:solidFill>
                  <a:schemeClr val="accent6"/>
                </a:solidFill>
              </a:rPr>
              <a:t>5. DATA, DUH</a:t>
            </a:r>
            <a:endParaRPr lang="en-US" sz="3200">
              <a:solidFill>
                <a:schemeClr val="accent6"/>
              </a:solidFill>
            </a:endParaRPr>
          </a:p>
          <a:p>
            <a:pPr marL="349249" lvl="5">
              <a:lnSpc>
                <a:spcPct val="150000"/>
              </a:lnSpc>
            </a:pPr>
            <a:r>
              <a:rPr lang="en-US" sz="3200" baseline="0">
                <a:solidFill>
                  <a:schemeClr val="bg2"/>
                </a:solidFill>
              </a:rPr>
              <a:t>BONUS: BUCKLE UP AND BE PATIENT</a:t>
            </a:r>
            <a:endParaRPr lang="en-US" sz="2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1678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1969-769B-4264-8837-7F9CFF92A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I know it’s working?</a:t>
            </a:r>
          </a:p>
        </p:txBody>
      </p:sp>
    </p:spTree>
    <p:extLst>
      <p:ext uri="{BB962C8B-B14F-4D97-AF65-F5344CB8AC3E}">
        <p14:creationId xmlns:p14="http://schemas.microsoft.com/office/powerpoint/2010/main" val="163291286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129D73A-3A3F-4CC9-AFB9-2BB2EFA02053}"/>
              </a:ext>
            </a:extLst>
          </p:cNvPr>
          <p:cNvSpPr/>
          <p:nvPr/>
        </p:nvSpPr>
        <p:spPr>
          <a:xfrm>
            <a:off x="1318993" y="426813"/>
            <a:ext cx="1423015" cy="1371901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 descr="Lecturer with solid fill">
            <a:extLst>
              <a:ext uri="{FF2B5EF4-FFF2-40B4-BE49-F238E27FC236}">
                <a16:creationId xmlns:a16="http://schemas.microsoft.com/office/drawing/2014/main" id="{ADFD516E-BB51-4059-929E-9E019D0FDFA2}"/>
              </a:ext>
            </a:extLst>
          </p:cNvPr>
          <p:cNvSpPr/>
          <p:nvPr/>
        </p:nvSpPr>
        <p:spPr>
          <a:xfrm>
            <a:off x="1633495" y="712237"/>
            <a:ext cx="794010" cy="80113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FBE13BB-65CC-4A07-A88C-8C7756FB6366}"/>
              </a:ext>
            </a:extLst>
          </p:cNvPr>
          <p:cNvSpPr/>
          <p:nvPr/>
        </p:nvSpPr>
        <p:spPr>
          <a:xfrm>
            <a:off x="643324" y="1849887"/>
            <a:ext cx="2812500" cy="720000"/>
          </a:xfrm>
          <a:custGeom>
            <a:avLst/>
            <a:gdLst>
              <a:gd name="connsiteX0" fmla="*/ 0 w 2812500"/>
              <a:gd name="connsiteY0" fmla="*/ 0 h 720000"/>
              <a:gd name="connsiteX1" fmla="*/ 2812500 w 2812500"/>
              <a:gd name="connsiteY1" fmla="*/ 0 h 720000"/>
              <a:gd name="connsiteX2" fmla="*/ 2812500 w 2812500"/>
              <a:gd name="connsiteY2" fmla="*/ 720000 h 720000"/>
              <a:gd name="connsiteX3" fmla="*/ 0 w 2812500"/>
              <a:gd name="connsiteY3" fmla="*/ 720000 h 720000"/>
              <a:gd name="connsiteX4" fmla="*/ 0 w 28125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500" h="720000">
                <a:moveTo>
                  <a:pt x="0" y="0"/>
                </a:moveTo>
                <a:lnTo>
                  <a:pt x="2812500" y="0"/>
                </a:lnTo>
                <a:lnTo>
                  <a:pt x="28125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2300" b="1" kern="1200" baseline="0" dirty="0"/>
              <a:t>Leaders remain committed</a:t>
            </a:r>
            <a:endParaRPr lang="en-US" sz="2300" b="1" kern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E8B134-C701-4724-A8CD-71EBC67E529B}"/>
              </a:ext>
            </a:extLst>
          </p:cNvPr>
          <p:cNvSpPr/>
          <p:nvPr/>
        </p:nvSpPr>
        <p:spPr>
          <a:xfrm>
            <a:off x="5365419" y="426813"/>
            <a:ext cx="1423015" cy="1371901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Handshake with solid fill">
            <a:extLst>
              <a:ext uri="{FF2B5EF4-FFF2-40B4-BE49-F238E27FC236}">
                <a16:creationId xmlns:a16="http://schemas.microsoft.com/office/drawing/2014/main" id="{7A232C13-EEE4-47E9-A5FC-FC2C2B472C51}"/>
              </a:ext>
            </a:extLst>
          </p:cNvPr>
          <p:cNvSpPr/>
          <p:nvPr/>
        </p:nvSpPr>
        <p:spPr>
          <a:xfrm>
            <a:off x="5698995" y="712237"/>
            <a:ext cx="794010" cy="80113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71BB80-EDA5-4013-A4AC-8B2F92D50DB5}"/>
              </a:ext>
            </a:extLst>
          </p:cNvPr>
          <p:cNvSpPr/>
          <p:nvPr/>
        </p:nvSpPr>
        <p:spPr>
          <a:xfrm>
            <a:off x="4689750" y="1849887"/>
            <a:ext cx="2812500" cy="720000"/>
          </a:xfrm>
          <a:custGeom>
            <a:avLst/>
            <a:gdLst>
              <a:gd name="connsiteX0" fmla="*/ 0 w 2812500"/>
              <a:gd name="connsiteY0" fmla="*/ 0 h 720000"/>
              <a:gd name="connsiteX1" fmla="*/ 2812500 w 2812500"/>
              <a:gd name="connsiteY1" fmla="*/ 0 h 720000"/>
              <a:gd name="connsiteX2" fmla="*/ 2812500 w 2812500"/>
              <a:gd name="connsiteY2" fmla="*/ 720000 h 720000"/>
              <a:gd name="connsiteX3" fmla="*/ 0 w 2812500"/>
              <a:gd name="connsiteY3" fmla="*/ 720000 h 720000"/>
              <a:gd name="connsiteX4" fmla="*/ 0 w 28125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500" h="720000">
                <a:moveTo>
                  <a:pt x="0" y="0"/>
                </a:moveTo>
                <a:lnTo>
                  <a:pt x="2812500" y="0"/>
                </a:lnTo>
                <a:lnTo>
                  <a:pt x="28125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2300" b="1" kern="1200" baseline="0" dirty="0"/>
              <a:t>Employee engagement</a:t>
            </a:r>
            <a:endParaRPr lang="en-US" sz="2300" b="1" kern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2EF5F-EBE3-4EB8-8160-CBC7A7529335}"/>
              </a:ext>
            </a:extLst>
          </p:cNvPr>
          <p:cNvSpPr txBox="1"/>
          <p:nvPr/>
        </p:nvSpPr>
        <p:spPr>
          <a:xfrm>
            <a:off x="4238049" y="2644914"/>
            <a:ext cx="404355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+25</a:t>
            </a:r>
          </a:p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Highest employee rating for Inclusive Leadership out of all new manager training, 25 points higher than our target. 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83/100</a:t>
            </a:r>
          </a:p>
          <a:p>
            <a:r>
              <a:rPr lang="en-US" sz="16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am confident in my managers ability to </a:t>
            </a: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lead a culturally diverse team.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200+</a:t>
            </a:r>
            <a:endParaRPr lang="en-US" sz="1800" b="1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Volunteers advancing inclusion via our internal allies network.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35%</a:t>
            </a:r>
            <a:endParaRPr lang="en-US" sz="1800" b="1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Participation in Employee Resource Groups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7F6CF2-85AD-433A-97A8-AE2E51D42BD0}"/>
              </a:ext>
            </a:extLst>
          </p:cNvPr>
          <p:cNvSpPr/>
          <p:nvPr/>
        </p:nvSpPr>
        <p:spPr>
          <a:xfrm>
            <a:off x="9317307" y="426813"/>
            <a:ext cx="1423015" cy="1371901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 descr="Group">
            <a:extLst>
              <a:ext uri="{FF2B5EF4-FFF2-40B4-BE49-F238E27FC236}">
                <a16:creationId xmlns:a16="http://schemas.microsoft.com/office/drawing/2014/main" id="{C388893C-D339-4067-A3DD-FAA542E34584}"/>
              </a:ext>
            </a:extLst>
          </p:cNvPr>
          <p:cNvSpPr/>
          <p:nvPr/>
        </p:nvSpPr>
        <p:spPr>
          <a:xfrm>
            <a:off x="9651126" y="712237"/>
            <a:ext cx="794010" cy="80113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1B5A32B-81F0-4BAC-B02B-43250BD856F6}"/>
              </a:ext>
            </a:extLst>
          </p:cNvPr>
          <p:cNvSpPr/>
          <p:nvPr/>
        </p:nvSpPr>
        <p:spPr>
          <a:xfrm>
            <a:off x="8641637" y="1849887"/>
            <a:ext cx="2812500" cy="720000"/>
          </a:xfrm>
          <a:custGeom>
            <a:avLst/>
            <a:gdLst>
              <a:gd name="connsiteX0" fmla="*/ 0 w 2812500"/>
              <a:gd name="connsiteY0" fmla="*/ 0 h 720000"/>
              <a:gd name="connsiteX1" fmla="*/ 2812500 w 2812500"/>
              <a:gd name="connsiteY1" fmla="*/ 0 h 720000"/>
              <a:gd name="connsiteX2" fmla="*/ 2812500 w 2812500"/>
              <a:gd name="connsiteY2" fmla="*/ 720000 h 720000"/>
              <a:gd name="connsiteX3" fmla="*/ 0 w 2812500"/>
              <a:gd name="connsiteY3" fmla="*/ 720000 h 720000"/>
              <a:gd name="connsiteX4" fmla="*/ 0 w 28125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500" h="720000">
                <a:moveTo>
                  <a:pt x="0" y="0"/>
                </a:moveTo>
                <a:lnTo>
                  <a:pt x="2812500" y="0"/>
                </a:lnTo>
                <a:lnTo>
                  <a:pt x="28125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2300" b="1" kern="1200" baseline="0" dirty="0"/>
              <a:t>Company </a:t>
            </a:r>
            <a:br>
              <a:rPr lang="en-US" sz="2300" b="1" dirty="0"/>
            </a:br>
            <a:r>
              <a:rPr lang="en-US" sz="2300" b="1" kern="1200" baseline="0" dirty="0"/>
              <a:t>Culture</a:t>
            </a:r>
            <a:endParaRPr lang="en-US" sz="2300" b="1" kern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D53C9-AA65-48F0-B65C-8C8916222C92}"/>
              </a:ext>
            </a:extLst>
          </p:cNvPr>
          <p:cNvSpPr txBox="1"/>
          <p:nvPr/>
        </p:nvSpPr>
        <p:spPr>
          <a:xfrm>
            <a:off x="8673363" y="2644914"/>
            <a:ext cx="32036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Anecdotes to support: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Psychological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The Future of Work is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Outcomes &gt;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Remote First/Distributed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Inclusive Meeting Practices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AA766-3DFC-47F1-9CDA-356638AE6581}"/>
              </a:ext>
            </a:extLst>
          </p:cNvPr>
          <p:cNvSpPr txBox="1"/>
          <p:nvPr/>
        </p:nvSpPr>
        <p:spPr>
          <a:xfrm>
            <a:off x="190832" y="2644914"/>
            <a:ext cx="389228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79/100</a:t>
            </a:r>
          </a:p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executive team demonstrates a commitment to improving DEI globally</a:t>
            </a:r>
          </a:p>
          <a:p>
            <a:pPr algn="ctr"/>
            <a:r>
              <a:rPr lang="en-US" sz="280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3X</a:t>
            </a:r>
            <a:endParaRPr lang="en-US" sz="28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Women on executive leadership team increased from 10% to 30%.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100%</a:t>
            </a:r>
          </a:p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Hiring managers commit to prioritizing DEI at step 1 of recruiting. 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</a:p>
          <a:p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Times per year CTO reviews diversity reports with senior leadership.</a:t>
            </a:r>
          </a:p>
          <a:p>
            <a:endParaRPr lang="en-US" sz="1600" dirty="0">
              <a:solidFill>
                <a:schemeClr val="bg2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A705E0-5EC6-4377-8FFC-BC445768A41C}"/>
              </a:ext>
            </a:extLst>
          </p:cNvPr>
          <p:cNvCxnSpPr>
            <a:cxnSpLocks/>
          </p:cNvCxnSpPr>
          <p:nvPr/>
        </p:nvCxnSpPr>
        <p:spPr>
          <a:xfrm>
            <a:off x="4083113" y="572207"/>
            <a:ext cx="0" cy="6091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8CC72A-AB21-4CAE-B4BF-493C52B9B621}"/>
              </a:ext>
            </a:extLst>
          </p:cNvPr>
          <p:cNvCxnSpPr>
            <a:cxnSpLocks/>
          </p:cNvCxnSpPr>
          <p:nvPr/>
        </p:nvCxnSpPr>
        <p:spPr>
          <a:xfrm>
            <a:off x="8298386" y="572207"/>
            <a:ext cx="0" cy="6091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66862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Graph and note paper pads with pencil">
            <a:extLst>
              <a:ext uri="{FF2B5EF4-FFF2-40B4-BE49-F238E27FC236}">
                <a16:creationId xmlns:a16="http://schemas.microsoft.com/office/drawing/2014/main" id="{DFB41C48-81BB-4FE5-BFF5-F39109FBA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65" y="1143000"/>
            <a:ext cx="4572000" cy="4572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D92D49-EF40-4E1E-8028-D068A8AD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23" y="142875"/>
            <a:ext cx="10744200" cy="936591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Here’s the help I’m looking for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961DF3-FB87-4E2E-AEC4-61F880848F13}"/>
              </a:ext>
            </a:extLst>
          </p:cNvPr>
          <p:cNvSpPr txBox="1">
            <a:spLocks/>
          </p:cNvSpPr>
          <p:nvPr/>
        </p:nvSpPr>
        <p:spPr>
          <a:xfrm>
            <a:off x="4309353" y="1360966"/>
            <a:ext cx="7188741" cy="5117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6213" indent="-1762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353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39750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1596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892175" indent="-1857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719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800" dirty="0">
                <a:cs typeface="Calibri"/>
              </a:rPr>
              <a:t>I believe our entire industry is better with more </a:t>
            </a:r>
            <a:r>
              <a:rPr lang="en-US" sz="2800" dirty="0" err="1">
                <a:cs typeface="Calibri"/>
              </a:rPr>
              <a:t>Devops</a:t>
            </a:r>
            <a:r>
              <a:rPr lang="en-US" sz="2800" dirty="0">
                <a:cs typeface="Calibri"/>
              </a:rPr>
              <a:t> and more Diversity &amp; Inclusion.  More equitable, more interesting, more productive, and happier. </a:t>
            </a:r>
          </a:p>
          <a:p>
            <a:pPr marL="342900" indent="-342900"/>
            <a:r>
              <a:rPr lang="en-US" sz="2800" dirty="0">
                <a:cs typeface="Calibri"/>
              </a:rPr>
              <a:t>You are a leader.  You are an influencer.  Spend your political capital. Make your organization more diverse and inclusive. </a:t>
            </a:r>
          </a:p>
          <a:p>
            <a:endParaRPr lang="en-US" sz="28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49EFA-06C5-43A0-9B4C-2A1EC4EC8314}"/>
              </a:ext>
            </a:extLst>
          </p:cNvPr>
          <p:cNvSpPr txBox="1"/>
          <p:nvPr/>
        </p:nvSpPr>
        <p:spPr>
          <a:xfrm>
            <a:off x="9003396" y="6028298"/>
            <a:ext cx="2796930" cy="5651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2"/>
                </a:solidFill>
              </a:rPr>
              <a:t>ashulman@csod.com </a:t>
            </a:r>
          </a:p>
          <a:p>
            <a:pPr algn="r"/>
            <a:r>
              <a:rPr lang="en-US" sz="1600" b="1" dirty="0">
                <a:solidFill>
                  <a:schemeClr val="bg2"/>
                </a:solidFill>
              </a:rPr>
              <a:t>@age_shulman</a:t>
            </a:r>
          </a:p>
        </p:txBody>
      </p:sp>
    </p:spTree>
    <p:extLst>
      <p:ext uri="{BB962C8B-B14F-4D97-AF65-F5344CB8AC3E}">
        <p14:creationId xmlns:p14="http://schemas.microsoft.com/office/powerpoint/2010/main" val="14264724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F4F4-1C05-4881-A746-7760066B735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110606" y="923228"/>
            <a:ext cx="7499757" cy="53517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DevOps is critical to my organization because _________.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Diversity &amp; Inclusion is critical to my organization because _________.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3 tactics I can bring back to my organization to advance </a:t>
            </a:r>
            <a:r>
              <a:rPr lang="en-US" sz="2400" err="1"/>
              <a:t>D&amp;I</a:t>
            </a:r>
            <a:r>
              <a:rPr lang="en-US" sz="2400"/>
              <a:t>: </a:t>
            </a:r>
          </a:p>
          <a:p>
            <a:pPr marL="0" indent="0">
              <a:buNone/>
            </a:pPr>
            <a:r>
              <a:rPr lang="en-US" sz="2400"/>
              <a:t>1. __________________________________</a:t>
            </a:r>
          </a:p>
          <a:p>
            <a:pPr marL="0" indent="0">
              <a:buNone/>
            </a:pPr>
            <a:r>
              <a:rPr lang="en-US" sz="2400"/>
              <a:t>2. __________________________________</a:t>
            </a:r>
          </a:p>
          <a:p>
            <a:pPr marL="0" indent="0">
              <a:buNone/>
            </a:pPr>
            <a:r>
              <a:rPr lang="en-US" sz="2400"/>
              <a:t>3. __________________________________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9" name="Graphic 8" descr="Graph and note paper pads with pencil">
            <a:extLst>
              <a:ext uri="{FF2B5EF4-FFF2-40B4-BE49-F238E27FC236}">
                <a16:creationId xmlns:a16="http://schemas.microsoft.com/office/drawing/2014/main" id="{DFB41C48-81BB-4FE5-BFF5-F39109FBA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88659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1715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FB46-8908-454F-927F-4C1EF1D9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37825"/>
            <a:ext cx="10744200" cy="936591"/>
          </a:xfrm>
        </p:spPr>
        <p:txBody>
          <a:bodyPr anchor="b">
            <a:normAutofit/>
          </a:bodyPr>
          <a:lstStyle/>
          <a:p>
            <a:r>
              <a:rPr lang="en-US" sz="4400"/>
              <a:t>Our industry has a diversity problem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611B608-5C87-4A05-970C-0D20250B1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900" y="2139193"/>
            <a:ext cx="10744200" cy="3271706"/>
          </a:xfrm>
        </p:spPr>
        <p:txBody>
          <a:bodyPr/>
          <a:lstStyle/>
          <a:p>
            <a:r>
              <a:rPr lang="en-US" sz="2800" dirty="0"/>
              <a:t>Typical reasons organizations start </a:t>
            </a:r>
            <a:r>
              <a:rPr lang="en-US" sz="2800" dirty="0" err="1"/>
              <a:t>D&amp;I</a:t>
            </a:r>
            <a:r>
              <a:rPr lang="en-US" sz="2800" dirty="0"/>
              <a:t> journeys:</a:t>
            </a:r>
          </a:p>
          <a:p>
            <a:endParaRPr lang="en-US" sz="2800" dirty="0"/>
          </a:p>
          <a:p>
            <a:pPr lvl="0">
              <a:lnSpc>
                <a:spcPct val="100000"/>
              </a:lnSpc>
            </a:pPr>
            <a:r>
              <a:rPr lang="en-US" sz="3600" dirty="0">
                <a:solidFill>
                  <a:schemeClr val="accent1"/>
                </a:solidFill>
              </a:rPr>
              <a:t>Social pressure.</a:t>
            </a:r>
          </a:p>
          <a:p>
            <a:pPr lvl="0">
              <a:lnSpc>
                <a:spcPct val="100000"/>
              </a:lnSpc>
            </a:pPr>
            <a:r>
              <a:rPr lang="en-US" sz="3600" dirty="0">
                <a:solidFill>
                  <a:schemeClr val="accent4"/>
                </a:solidFill>
              </a:rPr>
              <a:t>Social justice.</a:t>
            </a:r>
          </a:p>
          <a:p>
            <a:pPr lvl="0">
              <a:lnSpc>
                <a:spcPct val="100000"/>
              </a:lnSpc>
            </a:pPr>
            <a:r>
              <a:rPr lang="en-US" sz="3600" dirty="0">
                <a:solidFill>
                  <a:schemeClr val="accent5"/>
                </a:solidFill>
              </a:rPr>
              <a:t>Talent market demands it.</a:t>
            </a:r>
          </a:p>
          <a:p>
            <a:pPr lvl="0">
              <a:lnSpc>
                <a:spcPct val="100000"/>
              </a:lnSpc>
            </a:pPr>
            <a:r>
              <a:rPr lang="en-US" sz="3600" dirty="0">
                <a:solidFill>
                  <a:schemeClr val="accent6"/>
                </a:solidFill>
              </a:rPr>
              <a:t>Spark innovation.</a:t>
            </a:r>
          </a:p>
          <a:p>
            <a:endParaRPr lang="en-US" dirty="0"/>
          </a:p>
        </p:txBody>
      </p:sp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1F6DCB82-E568-4852-A831-9A75249C6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4874" y="4529788"/>
            <a:ext cx="645765" cy="645765"/>
          </a:xfrm>
          <a:prstGeom prst="rect">
            <a:avLst/>
          </a:prstGeom>
        </p:spPr>
      </p:pic>
      <p:pic>
        <p:nvPicPr>
          <p:cNvPr id="12" name="Graphic 11" descr="Good Idea with solid fill">
            <a:extLst>
              <a:ext uri="{FF2B5EF4-FFF2-40B4-BE49-F238E27FC236}">
                <a16:creationId xmlns:a16="http://schemas.microsoft.com/office/drawing/2014/main" id="{E2958787-6937-491B-A6CB-7C9CE7F9B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2775" y="5175553"/>
            <a:ext cx="645765" cy="645765"/>
          </a:xfrm>
          <a:prstGeom prst="rect">
            <a:avLst/>
          </a:prstGeom>
        </p:spPr>
      </p:pic>
      <p:pic>
        <p:nvPicPr>
          <p:cNvPr id="16" name="Graphic 15" descr="Scales of justice with solid fill">
            <a:extLst>
              <a:ext uri="{FF2B5EF4-FFF2-40B4-BE49-F238E27FC236}">
                <a16:creationId xmlns:a16="http://schemas.microsoft.com/office/drawing/2014/main" id="{65C3DAE3-47D7-49C2-8BCD-77CFE8B2D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55658" y="3802310"/>
            <a:ext cx="645765" cy="645765"/>
          </a:xfrm>
          <a:prstGeom prst="rect">
            <a:avLst/>
          </a:prstGeom>
        </p:spPr>
      </p:pic>
      <p:pic>
        <p:nvPicPr>
          <p:cNvPr id="18" name="Graphic 17" descr="Connections with solid fill">
            <a:extLst>
              <a:ext uri="{FF2B5EF4-FFF2-40B4-BE49-F238E27FC236}">
                <a16:creationId xmlns:a16="http://schemas.microsoft.com/office/drawing/2014/main" id="{D0C6D19D-D98D-49DC-AE1B-74AB30FC52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55659" y="3129281"/>
            <a:ext cx="645765" cy="6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2201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roup 1074"/>
          <p:cNvGrpSpPr/>
          <p:nvPr/>
        </p:nvGrpSpPr>
        <p:grpSpPr>
          <a:xfrm>
            <a:off x="1787238" y="1620970"/>
            <a:ext cx="8617524" cy="4658164"/>
            <a:chOff x="1670050" y="1041401"/>
            <a:chExt cx="8848725" cy="4783138"/>
          </a:xfrm>
          <a:solidFill>
            <a:schemeClr val="bg1">
              <a:lumMod val="85000"/>
              <a:alpha val="48000"/>
            </a:schemeClr>
          </a:solidFill>
        </p:grpSpPr>
        <p:sp>
          <p:nvSpPr>
            <p:cNvPr id="1079" name="Freeform 10062"/>
            <p:cNvSpPr>
              <a:spLocks noEditPoints="1"/>
            </p:cNvSpPr>
            <p:nvPr/>
          </p:nvSpPr>
          <p:spPr bwMode="auto">
            <a:xfrm>
              <a:off x="2711450" y="1414463"/>
              <a:ext cx="7783513" cy="3695700"/>
            </a:xfrm>
            <a:custGeom>
              <a:avLst/>
              <a:gdLst>
                <a:gd name="T0" fmla="*/ 89 w 4903"/>
                <a:gd name="T1" fmla="*/ 188 h 2328"/>
                <a:gd name="T2" fmla="*/ 326 w 4903"/>
                <a:gd name="T3" fmla="*/ 83 h 2328"/>
                <a:gd name="T4" fmla="*/ 452 w 4903"/>
                <a:gd name="T5" fmla="*/ 86 h 2328"/>
                <a:gd name="T6" fmla="*/ 4114 w 4903"/>
                <a:gd name="T7" fmla="*/ 105 h 2328"/>
                <a:gd name="T8" fmla="*/ 432 w 4903"/>
                <a:gd name="T9" fmla="*/ 81 h 2328"/>
                <a:gd name="T10" fmla="*/ 393 w 4903"/>
                <a:gd name="T11" fmla="*/ 58 h 2328"/>
                <a:gd name="T12" fmla="*/ 300 w 4903"/>
                <a:gd name="T13" fmla="*/ 58 h 2328"/>
                <a:gd name="T14" fmla="*/ 158 w 4903"/>
                <a:gd name="T15" fmla="*/ 95 h 2328"/>
                <a:gd name="T16" fmla="*/ 241 w 4903"/>
                <a:gd name="T17" fmla="*/ 78 h 2328"/>
                <a:gd name="T18" fmla="*/ 2806 w 4903"/>
                <a:gd name="T19" fmla="*/ 235 h 2328"/>
                <a:gd name="T20" fmla="*/ 545 w 4903"/>
                <a:gd name="T21" fmla="*/ 41 h 2328"/>
                <a:gd name="T22" fmla="*/ 660 w 4903"/>
                <a:gd name="T23" fmla="*/ 103 h 2328"/>
                <a:gd name="T24" fmla="*/ 518 w 4903"/>
                <a:gd name="T25" fmla="*/ 63 h 2328"/>
                <a:gd name="T26" fmla="*/ 104 w 4903"/>
                <a:gd name="T27" fmla="*/ 43 h 2328"/>
                <a:gd name="T28" fmla="*/ 135 w 4903"/>
                <a:gd name="T29" fmla="*/ 7 h 2328"/>
                <a:gd name="T30" fmla="*/ 3784 w 4903"/>
                <a:gd name="T31" fmla="*/ 152 h 2328"/>
                <a:gd name="T32" fmla="*/ 4056 w 4903"/>
                <a:gd name="T33" fmla="*/ 208 h 2328"/>
                <a:gd name="T34" fmla="*/ 4553 w 4903"/>
                <a:gd name="T35" fmla="*/ 266 h 2328"/>
                <a:gd name="T36" fmla="*/ 4830 w 4903"/>
                <a:gd name="T37" fmla="*/ 411 h 2328"/>
                <a:gd name="T38" fmla="*/ 4609 w 4903"/>
                <a:gd name="T39" fmla="*/ 516 h 2328"/>
                <a:gd name="T40" fmla="*/ 4404 w 4903"/>
                <a:gd name="T41" fmla="*/ 733 h 2328"/>
                <a:gd name="T42" fmla="*/ 4354 w 4903"/>
                <a:gd name="T43" fmla="*/ 555 h 2328"/>
                <a:gd name="T44" fmla="*/ 4026 w 4903"/>
                <a:gd name="T45" fmla="*/ 927 h 2328"/>
                <a:gd name="T46" fmla="*/ 3892 w 4903"/>
                <a:gd name="T47" fmla="*/ 993 h 2328"/>
                <a:gd name="T48" fmla="*/ 3799 w 4903"/>
                <a:gd name="T49" fmla="*/ 1264 h 2328"/>
                <a:gd name="T50" fmla="*/ 3504 w 4903"/>
                <a:gd name="T51" fmla="*/ 1480 h 2328"/>
                <a:gd name="T52" fmla="*/ 3413 w 4903"/>
                <a:gd name="T53" fmla="*/ 1430 h 2328"/>
                <a:gd name="T54" fmla="*/ 3188 w 4903"/>
                <a:gd name="T55" fmla="*/ 1546 h 2328"/>
                <a:gd name="T56" fmla="*/ 2835 w 4903"/>
                <a:gd name="T57" fmla="*/ 1242 h 2328"/>
                <a:gd name="T58" fmla="*/ 2879 w 4903"/>
                <a:gd name="T59" fmla="*/ 1318 h 2328"/>
                <a:gd name="T60" fmla="*/ 2586 w 4903"/>
                <a:gd name="T61" fmla="*/ 1374 h 2328"/>
                <a:gd name="T62" fmla="*/ 2618 w 4903"/>
                <a:gd name="T63" fmla="*/ 1491 h 2328"/>
                <a:gd name="T64" fmla="*/ 2502 w 4903"/>
                <a:gd name="T65" fmla="*/ 2123 h 2328"/>
                <a:gd name="T66" fmla="*/ 2161 w 4903"/>
                <a:gd name="T67" fmla="*/ 1914 h 2328"/>
                <a:gd name="T68" fmla="*/ 1686 w 4903"/>
                <a:gd name="T69" fmla="*/ 1452 h 2328"/>
                <a:gd name="T70" fmla="*/ 2027 w 4903"/>
                <a:gd name="T71" fmla="*/ 1051 h 2328"/>
                <a:gd name="T72" fmla="*/ 2309 w 4903"/>
                <a:gd name="T73" fmla="*/ 1135 h 2328"/>
                <a:gd name="T74" fmla="*/ 2434 w 4903"/>
                <a:gd name="T75" fmla="*/ 1051 h 2328"/>
                <a:gd name="T76" fmla="*/ 2514 w 4903"/>
                <a:gd name="T77" fmla="*/ 958 h 2328"/>
                <a:gd name="T78" fmla="*/ 2559 w 4903"/>
                <a:gd name="T79" fmla="*/ 836 h 2328"/>
                <a:gd name="T80" fmla="*/ 2441 w 4903"/>
                <a:gd name="T81" fmla="*/ 851 h 2328"/>
                <a:gd name="T82" fmla="*/ 2328 w 4903"/>
                <a:gd name="T83" fmla="*/ 968 h 2328"/>
                <a:gd name="T84" fmla="*/ 2275 w 4903"/>
                <a:gd name="T85" fmla="*/ 1015 h 2328"/>
                <a:gd name="T86" fmla="*/ 2172 w 4903"/>
                <a:gd name="T87" fmla="*/ 936 h 2328"/>
                <a:gd name="T88" fmla="*/ 2174 w 4903"/>
                <a:gd name="T89" fmla="*/ 1049 h 2328"/>
                <a:gd name="T90" fmla="*/ 2095 w 4903"/>
                <a:gd name="T91" fmla="*/ 899 h 2328"/>
                <a:gd name="T92" fmla="*/ 1858 w 4903"/>
                <a:gd name="T93" fmla="*/ 1063 h 2328"/>
                <a:gd name="T94" fmla="*/ 1887 w 4903"/>
                <a:gd name="T95" fmla="*/ 914 h 2328"/>
                <a:gd name="T96" fmla="*/ 1926 w 4903"/>
                <a:gd name="T97" fmla="*/ 794 h 2328"/>
                <a:gd name="T98" fmla="*/ 2054 w 4903"/>
                <a:gd name="T99" fmla="*/ 699 h 2328"/>
                <a:gd name="T100" fmla="*/ 2120 w 4903"/>
                <a:gd name="T101" fmla="*/ 684 h 2328"/>
                <a:gd name="T102" fmla="*/ 2319 w 4903"/>
                <a:gd name="T103" fmla="*/ 611 h 2328"/>
                <a:gd name="T104" fmla="*/ 2299 w 4903"/>
                <a:gd name="T105" fmla="*/ 526 h 2328"/>
                <a:gd name="T106" fmla="*/ 2218 w 4903"/>
                <a:gd name="T107" fmla="*/ 518 h 2328"/>
                <a:gd name="T108" fmla="*/ 2117 w 4903"/>
                <a:gd name="T109" fmla="*/ 548 h 2328"/>
                <a:gd name="T110" fmla="*/ 2385 w 4903"/>
                <a:gd name="T111" fmla="*/ 225 h 2328"/>
                <a:gd name="T112" fmla="*/ 2507 w 4903"/>
                <a:gd name="T113" fmla="*/ 284 h 2328"/>
                <a:gd name="T114" fmla="*/ 2595 w 4903"/>
                <a:gd name="T115" fmla="*/ 371 h 2328"/>
                <a:gd name="T116" fmla="*/ 2784 w 4903"/>
                <a:gd name="T117" fmla="*/ 301 h 2328"/>
                <a:gd name="T118" fmla="*/ 3021 w 4903"/>
                <a:gd name="T119" fmla="*/ 169 h 2328"/>
                <a:gd name="T120" fmla="*/ 3152 w 4903"/>
                <a:gd name="T121" fmla="*/ 290 h 2328"/>
                <a:gd name="T122" fmla="*/ 3135 w 4903"/>
                <a:gd name="T123" fmla="*/ 198 h 2328"/>
                <a:gd name="T124" fmla="*/ 3565 w 4903"/>
                <a:gd name="T125" fmla="*/ 0 h 2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03" h="2328">
                  <a:moveTo>
                    <a:pt x="4137" y="115"/>
                  </a:moveTo>
                  <a:lnTo>
                    <a:pt x="4141" y="117"/>
                  </a:lnTo>
                  <a:lnTo>
                    <a:pt x="4142" y="120"/>
                  </a:lnTo>
                  <a:lnTo>
                    <a:pt x="4144" y="124"/>
                  </a:lnTo>
                  <a:lnTo>
                    <a:pt x="4146" y="127"/>
                  </a:lnTo>
                  <a:lnTo>
                    <a:pt x="4146" y="129"/>
                  </a:lnTo>
                  <a:lnTo>
                    <a:pt x="4149" y="129"/>
                  </a:lnTo>
                  <a:lnTo>
                    <a:pt x="4153" y="130"/>
                  </a:lnTo>
                  <a:lnTo>
                    <a:pt x="4156" y="132"/>
                  </a:lnTo>
                  <a:lnTo>
                    <a:pt x="4159" y="134"/>
                  </a:lnTo>
                  <a:lnTo>
                    <a:pt x="4163" y="136"/>
                  </a:lnTo>
                  <a:lnTo>
                    <a:pt x="4164" y="137"/>
                  </a:lnTo>
                  <a:lnTo>
                    <a:pt x="4170" y="139"/>
                  </a:lnTo>
                  <a:lnTo>
                    <a:pt x="4171" y="142"/>
                  </a:lnTo>
                  <a:lnTo>
                    <a:pt x="4175" y="144"/>
                  </a:lnTo>
                  <a:lnTo>
                    <a:pt x="4176" y="146"/>
                  </a:lnTo>
                  <a:lnTo>
                    <a:pt x="4176" y="151"/>
                  </a:lnTo>
                  <a:lnTo>
                    <a:pt x="4178" y="156"/>
                  </a:lnTo>
                  <a:lnTo>
                    <a:pt x="4166" y="156"/>
                  </a:lnTo>
                  <a:lnTo>
                    <a:pt x="4158" y="154"/>
                  </a:lnTo>
                  <a:lnTo>
                    <a:pt x="4148" y="149"/>
                  </a:lnTo>
                  <a:lnTo>
                    <a:pt x="4139" y="146"/>
                  </a:lnTo>
                  <a:lnTo>
                    <a:pt x="4127" y="147"/>
                  </a:lnTo>
                  <a:lnTo>
                    <a:pt x="4117" y="149"/>
                  </a:lnTo>
                  <a:lnTo>
                    <a:pt x="4136" y="136"/>
                  </a:lnTo>
                  <a:lnTo>
                    <a:pt x="4134" y="134"/>
                  </a:lnTo>
                  <a:lnTo>
                    <a:pt x="4131" y="132"/>
                  </a:lnTo>
                  <a:lnTo>
                    <a:pt x="4127" y="130"/>
                  </a:lnTo>
                  <a:lnTo>
                    <a:pt x="4126" y="127"/>
                  </a:lnTo>
                  <a:lnTo>
                    <a:pt x="4124" y="124"/>
                  </a:lnTo>
                  <a:lnTo>
                    <a:pt x="4126" y="120"/>
                  </a:lnTo>
                  <a:lnTo>
                    <a:pt x="4129" y="119"/>
                  </a:lnTo>
                  <a:lnTo>
                    <a:pt x="4132" y="115"/>
                  </a:lnTo>
                  <a:lnTo>
                    <a:pt x="4137" y="115"/>
                  </a:lnTo>
                  <a:close/>
                  <a:moveTo>
                    <a:pt x="62" y="110"/>
                  </a:moveTo>
                  <a:lnTo>
                    <a:pt x="72" y="112"/>
                  </a:lnTo>
                  <a:lnTo>
                    <a:pt x="82" y="117"/>
                  </a:lnTo>
                  <a:lnTo>
                    <a:pt x="92" y="120"/>
                  </a:lnTo>
                  <a:lnTo>
                    <a:pt x="103" y="120"/>
                  </a:lnTo>
                  <a:lnTo>
                    <a:pt x="101" y="124"/>
                  </a:lnTo>
                  <a:lnTo>
                    <a:pt x="101" y="127"/>
                  </a:lnTo>
                  <a:lnTo>
                    <a:pt x="113" y="120"/>
                  </a:lnTo>
                  <a:lnTo>
                    <a:pt x="125" y="120"/>
                  </a:lnTo>
                  <a:lnTo>
                    <a:pt x="136" y="125"/>
                  </a:lnTo>
                  <a:lnTo>
                    <a:pt x="141" y="129"/>
                  </a:lnTo>
                  <a:lnTo>
                    <a:pt x="148" y="132"/>
                  </a:lnTo>
                  <a:lnTo>
                    <a:pt x="153" y="136"/>
                  </a:lnTo>
                  <a:lnTo>
                    <a:pt x="157" y="139"/>
                  </a:lnTo>
                  <a:lnTo>
                    <a:pt x="158" y="142"/>
                  </a:lnTo>
                  <a:lnTo>
                    <a:pt x="158" y="144"/>
                  </a:lnTo>
                  <a:lnTo>
                    <a:pt x="158" y="147"/>
                  </a:lnTo>
                  <a:lnTo>
                    <a:pt x="155" y="151"/>
                  </a:lnTo>
                  <a:lnTo>
                    <a:pt x="141" y="158"/>
                  </a:lnTo>
                  <a:lnTo>
                    <a:pt x="126" y="164"/>
                  </a:lnTo>
                  <a:lnTo>
                    <a:pt x="113" y="169"/>
                  </a:lnTo>
                  <a:lnTo>
                    <a:pt x="108" y="171"/>
                  </a:lnTo>
                  <a:lnTo>
                    <a:pt x="104" y="173"/>
                  </a:lnTo>
                  <a:lnTo>
                    <a:pt x="103" y="174"/>
                  </a:lnTo>
                  <a:lnTo>
                    <a:pt x="101" y="178"/>
                  </a:lnTo>
                  <a:lnTo>
                    <a:pt x="99" y="183"/>
                  </a:lnTo>
                  <a:lnTo>
                    <a:pt x="98" y="186"/>
                  </a:lnTo>
                  <a:lnTo>
                    <a:pt x="92" y="188"/>
                  </a:lnTo>
                  <a:lnTo>
                    <a:pt x="89" y="188"/>
                  </a:lnTo>
                  <a:lnTo>
                    <a:pt x="86" y="186"/>
                  </a:lnTo>
                  <a:lnTo>
                    <a:pt x="81" y="208"/>
                  </a:lnTo>
                  <a:lnTo>
                    <a:pt x="74" y="212"/>
                  </a:lnTo>
                  <a:lnTo>
                    <a:pt x="67" y="215"/>
                  </a:lnTo>
                  <a:lnTo>
                    <a:pt x="65" y="213"/>
                  </a:lnTo>
                  <a:lnTo>
                    <a:pt x="65" y="212"/>
                  </a:lnTo>
                  <a:lnTo>
                    <a:pt x="65" y="212"/>
                  </a:lnTo>
                  <a:lnTo>
                    <a:pt x="64" y="212"/>
                  </a:lnTo>
                  <a:lnTo>
                    <a:pt x="57" y="215"/>
                  </a:lnTo>
                  <a:lnTo>
                    <a:pt x="52" y="218"/>
                  </a:lnTo>
                  <a:lnTo>
                    <a:pt x="47" y="220"/>
                  </a:lnTo>
                  <a:lnTo>
                    <a:pt x="43" y="222"/>
                  </a:lnTo>
                  <a:lnTo>
                    <a:pt x="42" y="220"/>
                  </a:lnTo>
                  <a:lnTo>
                    <a:pt x="38" y="218"/>
                  </a:lnTo>
                  <a:lnTo>
                    <a:pt x="37" y="215"/>
                  </a:lnTo>
                  <a:lnTo>
                    <a:pt x="32" y="210"/>
                  </a:lnTo>
                  <a:lnTo>
                    <a:pt x="27" y="205"/>
                  </a:lnTo>
                  <a:lnTo>
                    <a:pt x="20" y="202"/>
                  </a:lnTo>
                  <a:lnTo>
                    <a:pt x="15" y="198"/>
                  </a:lnTo>
                  <a:lnTo>
                    <a:pt x="6" y="195"/>
                  </a:lnTo>
                  <a:lnTo>
                    <a:pt x="3" y="195"/>
                  </a:lnTo>
                  <a:lnTo>
                    <a:pt x="0" y="196"/>
                  </a:lnTo>
                  <a:lnTo>
                    <a:pt x="0" y="191"/>
                  </a:lnTo>
                  <a:lnTo>
                    <a:pt x="1" y="186"/>
                  </a:lnTo>
                  <a:lnTo>
                    <a:pt x="3" y="183"/>
                  </a:lnTo>
                  <a:lnTo>
                    <a:pt x="6" y="180"/>
                  </a:lnTo>
                  <a:lnTo>
                    <a:pt x="10" y="176"/>
                  </a:lnTo>
                  <a:lnTo>
                    <a:pt x="10" y="174"/>
                  </a:lnTo>
                  <a:lnTo>
                    <a:pt x="10" y="171"/>
                  </a:lnTo>
                  <a:lnTo>
                    <a:pt x="10" y="169"/>
                  </a:lnTo>
                  <a:lnTo>
                    <a:pt x="10" y="168"/>
                  </a:lnTo>
                  <a:lnTo>
                    <a:pt x="11" y="166"/>
                  </a:lnTo>
                  <a:lnTo>
                    <a:pt x="13" y="164"/>
                  </a:lnTo>
                  <a:lnTo>
                    <a:pt x="18" y="163"/>
                  </a:lnTo>
                  <a:lnTo>
                    <a:pt x="15" y="161"/>
                  </a:lnTo>
                  <a:lnTo>
                    <a:pt x="15" y="156"/>
                  </a:lnTo>
                  <a:lnTo>
                    <a:pt x="16" y="152"/>
                  </a:lnTo>
                  <a:lnTo>
                    <a:pt x="20" y="149"/>
                  </a:lnTo>
                  <a:lnTo>
                    <a:pt x="22" y="146"/>
                  </a:lnTo>
                  <a:lnTo>
                    <a:pt x="25" y="142"/>
                  </a:lnTo>
                  <a:lnTo>
                    <a:pt x="28" y="139"/>
                  </a:lnTo>
                  <a:lnTo>
                    <a:pt x="28" y="137"/>
                  </a:lnTo>
                  <a:lnTo>
                    <a:pt x="27" y="136"/>
                  </a:lnTo>
                  <a:lnTo>
                    <a:pt x="25" y="130"/>
                  </a:lnTo>
                  <a:lnTo>
                    <a:pt x="23" y="127"/>
                  </a:lnTo>
                  <a:lnTo>
                    <a:pt x="20" y="124"/>
                  </a:lnTo>
                  <a:lnTo>
                    <a:pt x="18" y="120"/>
                  </a:lnTo>
                  <a:lnTo>
                    <a:pt x="16" y="117"/>
                  </a:lnTo>
                  <a:lnTo>
                    <a:pt x="62" y="110"/>
                  </a:lnTo>
                  <a:close/>
                  <a:moveTo>
                    <a:pt x="334" y="81"/>
                  </a:moveTo>
                  <a:lnTo>
                    <a:pt x="337" y="81"/>
                  </a:lnTo>
                  <a:lnTo>
                    <a:pt x="341" y="85"/>
                  </a:lnTo>
                  <a:lnTo>
                    <a:pt x="344" y="90"/>
                  </a:lnTo>
                  <a:lnTo>
                    <a:pt x="341" y="90"/>
                  </a:lnTo>
                  <a:lnTo>
                    <a:pt x="339" y="92"/>
                  </a:lnTo>
                  <a:lnTo>
                    <a:pt x="336" y="92"/>
                  </a:lnTo>
                  <a:lnTo>
                    <a:pt x="332" y="93"/>
                  </a:lnTo>
                  <a:lnTo>
                    <a:pt x="329" y="93"/>
                  </a:lnTo>
                  <a:lnTo>
                    <a:pt x="326" y="92"/>
                  </a:lnTo>
                  <a:lnTo>
                    <a:pt x="324" y="92"/>
                  </a:lnTo>
                  <a:lnTo>
                    <a:pt x="322" y="90"/>
                  </a:lnTo>
                  <a:lnTo>
                    <a:pt x="324" y="86"/>
                  </a:lnTo>
                  <a:lnTo>
                    <a:pt x="326" y="83"/>
                  </a:lnTo>
                  <a:lnTo>
                    <a:pt x="331" y="81"/>
                  </a:lnTo>
                  <a:lnTo>
                    <a:pt x="334" y="81"/>
                  </a:lnTo>
                  <a:close/>
                  <a:moveTo>
                    <a:pt x="4229" y="75"/>
                  </a:moveTo>
                  <a:lnTo>
                    <a:pt x="4230" y="76"/>
                  </a:lnTo>
                  <a:lnTo>
                    <a:pt x="4232" y="80"/>
                  </a:lnTo>
                  <a:lnTo>
                    <a:pt x="4234" y="83"/>
                  </a:lnTo>
                  <a:lnTo>
                    <a:pt x="4237" y="81"/>
                  </a:lnTo>
                  <a:lnTo>
                    <a:pt x="4242" y="80"/>
                  </a:lnTo>
                  <a:lnTo>
                    <a:pt x="4247" y="80"/>
                  </a:lnTo>
                  <a:lnTo>
                    <a:pt x="4252" y="80"/>
                  </a:lnTo>
                  <a:lnTo>
                    <a:pt x="4256" y="80"/>
                  </a:lnTo>
                  <a:lnTo>
                    <a:pt x="4256" y="83"/>
                  </a:lnTo>
                  <a:lnTo>
                    <a:pt x="4256" y="86"/>
                  </a:lnTo>
                  <a:lnTo>
                    <a:pt x="4261" y="85"/>
                  </a:lnTo>
                  <a:lnTo>
                    <a:pt x="4266" y="85"/>
                  </a:lnTo>
                  <a:lnTo>
                    <a:pt x="4269" y="83"/>
                  </a:lnTo>
                  <a:lnTo>
                    <a:pt x="4274" y="85"/>
                  </a:lnTo>
                  <a:lnTo>
                    <a:pt x="4279" y="85"/>
                  </a:lnTo>
                  <a:lnTo>
                    <a:pt x="4281" y="86"/>
                  </a:lnTo>
                  <a:lnTo>
                    <a:pt x="4283" y="86"/>
                  </a:lnTo>
                  <a:lnTo>
                    <a:pt x="4286" y="86"/>
                  </a:lnTo>
                  <a:lnTo>
                    <a:pt x="4289" y="88"/>
                  </a:lnTo>
                  <a:lnTo>
                    <a:pt x="4291" y="88"/>
                  </a:lnTo>
                  <a:lnTo>
                    <a:pt x="4291" y="90"/>
                  </a:lnTo>
                  <a:lnTo>
                    <a:pt x="4291" y="93"/>
                  </a:lnTo>
                  <a:lnTo>
                    <a:pt x="4291" y="97"/>
                  </a:lnTo>
                  <a:lnTo>
                    <a:pt x="4289" y="98"/>
                  </a:lnTo>
                  <a:lnTo>
                    <a:pt x="4289" y="100"/>
                  </a:lnTo>
                  <a:lnTo>
                    <a:pt x="4273" y="105"/>
                  </a:lnTo>
                  <a:lnTo>
                    <a:pt x="4257" y="107"/>
                  </a:lnTo>
                  <a:lnTo>
                    <a:pt x="4240" y="105"/>
                  </a:lnTo>
                  <a:lnTo>
                    <a:pt x="4239" y="103"/>
                  </a:lnTo>
                  <a:lnTo>
                    <a:pt x="4234" y="102"/>
                  </a:lnTo>
                  <a:lnTo>
                    <a:pt x="4230" y="98"/>
                  </a:lnTo>
                  <a:lnTo>
                    <a:pt x="4225" y="97"/>
                  </a:lnTo>
                  <a:lnTo>
                    <a:pt x="4220" y="93"/>
                  </a:lnTo>
                  <a:lnTo>
                    <a:pt x="4217" y="90"/>
                  </a:lnTo>
                  <a:lnTo>
                    <a:pt x="4215" y="88"/>
                  </a:lnTo>
                  <a:lnTo>
                    <a:pt x="4215" y="85"/>
                  </a:lnTo>
                  <a:lnTo>
                    <a:pt x="4217" y="81"/>
                  </a:lnTo>
                  <a:lnTo>
                    <a:pt x="4219" y="78"/>
                  </a:lnTo>
                  <a:lnTo>
                    <a:pt x="4222" y="76"/>
                  </a:lnTo>
                  <a:lnTo>
                    <a:pt x="4225" y="75"/>
                  </a:lnTo>
                  <a:lnTo>
                    <a:pt x="4229" y="75"/>
                  </a:lnTo>
                  <a:close/>
                  <a:moveTo>
                    <a:pt x="484" y="73"/>
                  </a:moveTo>
                  <a:lnTo>
                    <a:pt x="488" y="75"/>
                  </a:lnTo>
                  <a:lnTo>
                    <a:pt x="493" y="78"/>
                  </a:lnTo>
                  <a:lnTo>
                    <a:pt x="496" y="83"/>
                  </a:lnTo>
                  <a:lnTo>
                    <a:pt x="498" y="86"/>
                  </a:lnTo>
                  <a:lnTo>
                    <a:pt x="500" y="92"/>
                  </a:lnTo>
                  <a:lnTo>
                    <a:pt x="500" y="97"/>
                  </a:lnTo>
                  <a:lnTo>
                    <a:pt x="500" y="102"/>
                  </a:lnTo>
                  <a:lnTo>
                    <a:pt x="498" y="103"/>
                  </a:lnTo>
                  <a:lnTo>
                    <a:pt x="495" y="105"/>
                  </a:lnTo>
                  <a:lnTo>
                    <a:pt x="491" y="107"/>
                  </a:lnTo>
                  <a:lnTo>
                    <a:pt x="488" y="107"/>
                  </a:lnTo>
                  <a:lnTo>
                    <a:pt x="484" y="108"/>
                  </a:lnTo>
                  <a:lnTo>
                    <a:pt x="479" y="108"/>
                  </a:lnTo>
                  <a:lnTo>
                    <a:pt x="473" y="105"/>
                  </a:lnTo>
                  <a:lnTo>
                    <a:pt x="464" y="102"/>
                  </a:lnTo>
                  <a:lnTo>
                    <a:pt x="456" y="97"/>
                  </a:lnTo>
                  <a:lnTo>
                    <a:pt x="451" y="93"/>
                  </a:lnTo>
                  <a:lnTo>
                    <a:pt x="452" y="86"/>
                  </a:lnTo>
                  <a:lnTo>
                    <a:pt x="457" y="80"/>
                  </a:lnTo>
                  <a:lnTo>
                    <a:pt x="466" y="76"/>
                  </a:lnTo>
                  <a:lnTo>
                    <a:pt x="474" y="75"/>
                  </a:lnTo>
                  <a:lnTo>
                    <a:pt x="479" y="73"/>
                  </a:lnTo>
                  <a:lnTo>
                    <a:pt x="484" y="73"/>
                  </a:lnTo>
                  <a:close/>
                  <a:moveTo>
                    <a:pt x="126" y="56"/>
                  </a:moveTo>
                  <a:lnTo>
                    <a:pt x="126" y="59"/>
                  </a:lnTo>
                  <a:lnTo>
                    <a:pt x="125" y="65"/>
                  </a:lnTo>
                  <a:lnTo>
                    <a:pt x="121" y="68"/>
                  </a:lnTo>
                  <a:lnTo>
                    <a:pt x="118" y="71"/>
                  </a:lnTo>
                  <a:lnTo>
                    <a:pt x="116" y="73"/>
                  </a:lnTo>
                  <a:lnTo>
                    <a:pt x="114" y="75"/>
                  </a:lnTo>
                  <a:lnTo>
                    <a:pt x="111" y="76"/>
                  </a:lnTo>
                  <a:lnTo>
                    <a:pt x="108" y="78"/>
                  </a:lnTo>
                  <a:lnTo>
                    <a:pt x="104" y="76"/>
                  </a:lnTo>
                  <a:lnTo>
                    <a:pt x="101" y="76"/>
                  </a:lnTo>
                  <a:lnTo>
                    <a:pt x="99" y="75"/>
                  </a:lnTo>
                  <a:lnTo>
                    <a:pt x="99" y="71"/>
                  </a:lnTo>
                  <a:lnTo>
                    <a:pt x="101" y="68"/>
                  </a:lnTo>
                  <a:lnTo>
                    <a:pt x="106" y="66"/>
                  </a:lnTo>
                  <a:lnTo>
                    <a:pt x="109" y="63"/>
                  </a:lnTo>
                  <a:lnTo>
                    <a:pt x="114" y="61"/>
                  </a:lnTo>
                  <a:lnTo>
                    <a:pt x="120" y="58"/>
                  </a:lnTo>
                  <a:lnTo>
                    <a:pt x="123" y="58"/>
                  </a:lnTo>
                  <a:lnTo>
                    <a:pt x="126" y="56"/>
                  </a:lnTo>
                  <a:close/>
                  <a:moveTo>
                    <a:pt x="4102" y="53"/>
                  </a:moveTo>
                  <a:lnTo>
                    <a:pt x="4112" y="56"/>
                  </a:lnTo>
                  <a:lnTo>
                    <a:pt x="4122" y="63"/>
                  </a:lnTo>
                  <a:lnTo>
                    <a:pt x="4131" y="68"/>
                  </a:lnTo>
                  <a:lnTo>
                    <a:pt x="4139" y="73"/>
                  </a:lnTo>
                  <a:lnTo>
                    <a:pt x="4137" y="68"/>
                  </a:lnTo>
                  <a:lnTo>
                    <a:pt x="4137" y="65"/>
                  </a:lnTo>
                  <a:lnTo>
                    <a:pt x="4137" y="61"/>
                  </a:lnTo>
                  <a:lnTo>
                    <a:pt x="4139" y="58"/>
                  </a:lnTo>
                  <a:lnTo>
                    <a:pt x="4142" y="56"/>
                  </a:lnTo>
                  <a:lnTo>
                    <a:pt x="4144" y="54"/>
                  </a:lnTo>
                  <a:lnTo>
                    <a:pt x="4148" y="56"/>
                  </a:lnTo>
                  <a:lnTo>
                    <a:pt x="4151" y="56"/>
                  </a:lnTo>
                  <a:lnTo>
                    <a:pt x="4154" y="58"/>
                  </a:lnTo>
                  <a:lnTo>
                    <a:pt x="4158" y="59"/>
                  </a:lnTo>
                  <a:lnTo>
                    <a:pt x="4205" y="78"/>
                  </a:lnTo>
                  <a:lnTo>
                    <a:pt x="4200" y="83"/>
                  </a:lnTo>
                  <a:lnTo>
                    <a:pt x="4197" y="86"/>
                  </a:lnTo>
                  <a:lnTo>
                    <a:pt x="4191" y="90"/>
                  </a:lnTo>
                  <a:lnTo>
                    <a:pt x="4186" y="92"/>
                  </a:lnTo>
                  <a:lnTo>
                    <a:pt x="4183" y="92"/>
                  </a:lnTo>
                  <a:lnTo>
                    <a:pt x="4181" y="92"/>
                  </a:lnTo>
                  <a:lnTo>
                    <a:pt x="4178" y="90"/>
                  </a:lnTo>
                  <a:lnTo>
                    <a:pt x="4173" y="88"/>
                  </a:lnTo>
                  <a:lnTo>
                    <a:pt x="4180" y="98"/>
                  </a:lnTo>
                  <a:lnTo>
                    <a:pt x="4163" y="102"/>
                  </a:lnTo>
                  <a:lnTo>
                    <a:pt x="4159" y="102"/>
                  </a:lnTo>
                  <a:lnTo>
                    <a:pt x="4158" y="98"/>
                  </a:lnTo>
                  <a:lnTo>
                    <a:pt x="4156" y="95"/>
                  </a:lnTo>
                  <a:lnTo>
                    <a:pt x="4153" y="93"/>
                  </a:lnTo>
                  <a:lnTo>
                    <a:pt x="4151" y="92"/>
                  </a:lnTo>
                  <a:lnTo>
                    <a:pt x="4142" y="97"/>
                  </a:lnTo>
                  <a:lnTo>
                    <a:pt x="4134" y="100"/>
                  </a:lnTo>
                  <a:lnTo>
                    <a:pt x="4126" y="100"/>
                  </a:lnTo>
                  <a:lnTo>
                    <a:pt x="4119" y="95"/>
                  </a:lnTo>
                  <a:lnTo>
                    <a:pt x="4117" y="100"/>
                  </a:lnTo>
                  <a:lnTo>
                    <a:pt x="4115" y="103"/>
                  </a:lnTo>
                  <a:lnTo>
                    <a:pt x="4114" y="105"/>
                  </a:lnTo>
                  <a:lnTo>
                    <a:pt x="4112" y="107"/>
                  </a:lnTo>
                  <a:lnTo>
                    <a:pt x="4109" y="107"/>
                  </a:lnTo>
                  <a:lnTo>
                    <a:pt x="4104" y="107"/>
                  </a:lnTo>
                  <a:lnTo>
                    <a:pt x="4099" y="107"/>
                  </a:lnTo>
                  <a:lnTo>
                    <a:pt x="4095" y="103"/>
                  </a:lnTo>
                  <a:lnTo>
                    <a:pt x="4090" y="102"/>
                  </a:lnTo>
                  <a:lnTo>
                    <a:pt x="4087" y="98"/>
                  </a:lnTo>
                  <a:lnTo>
                    <a:pt x="4083" y="95"/>
                  </a:lnTo>
                  <a:lnTo>
                    <a:pt x="4080" y="92"/>
                  </a:lnTo>
                  <a:lnTo>
                    <a:pt x="4077" y="88"/>
                  </a:lnTo>
                  <a:lnTo>
                    <a:pt x="4075" y="83"/>
                  </a:lnTo>
                  <a:lnTo>
                    <a:pt x="4075" y="80"/>
                  </a:lnTo>
                  <a:lnTo>
                    <a:pt x="4078" y="73"/>
                  </a:lnTo>
                  <a:lnTo>
                    <a:pt x="4080" y="68"/>
                  </a:lnTo>
                  <a:lnTo>
                    <a:pt x="4085" y="65"/>
                  </a:lnTo>
                  <a:lnTo>
                    <a:pt x="4088" y="59"/>
                  </a:lnTo>
                  <a:lnTo>
                    <a:pt x="4093" y="56"/>
                  </a:lnTo>
                  <a:lnTo>
                    <a:pt x="4102" y="53"/>
                  </a:lnTo>
                  <a:close/>
                  <a:moveTo>
                    <a:pt x="349" y="49"/>
                  </a:moveTo>
                  <a:lnTo>
                    <a:pt x="358" y="49"/>
                  </a:lnTo>
                  <a:lnTo>
                    <a:pt x="356" y="56"/>
                  </a:lnTo>
                  <a:lnTo>
                    <a:pt x="351" y="59"/>
                  </a:lnTo>
                  <a:lnTo>
                    <a:pt x="343" y="59"/>
                  </a:lnTo>
                  <a:lnTo>
                    <a:pt x="336" y="58"/>
                  </a:lnTo>
                  <a:lnTo>
                    <a:pt x="331" y="54"/>
                  </a:lnTo>
                  <a:lnTo>
                    <a:pt x="337" y="51"/>
                  </a:lnTo>
                  <a:lnTo>
                    <a:pt x="349" y="49"/>
                  </a:lnTo>
                  <a:close/>
                  <a:moveTo>
                    <a:pt x="337" y="37"/>
                  </a:moveTo>
                  <a:lnTo>
                    <a:pt x="343" y="39"/>
                  </a:lnTo>
                  <a:lnTo>
                    <a:pt x="353" y="46"/>
                  </a:lnTo>
                  <a:lnTo>
                    <a:pt x="349" y="48"/>
                  </a:lnTo>
                  <a:lnTo>
                    <a:pt x="344" y="49"/>
                  </a:lnTo>
                  <a:lnTo>
                    <a:pt x="339" y="49"/>
                  </a:lnTo>
                  <a:lnTo>
                    <a:pt x="336" y="49"/>
                  </a:lnTo>
                  <a:lnTo>
                    <a:pt x="331" y="49"/>
                  </a:lnTo>
                  <a:lnTo>
                    <a:pt x="331" y="46"/>
                  </a:lnTo>
                  <a:lnTo>
                    <a:pt x="329" y="44"/>
                  </a:lnTo>
                  <a:lnTo>
                    <a:pt x="327" y="43"/>
                  </a:lnTo>
                  <a:lnTo>
                    <a:pt x="326" y="39"/>
                  </a:lnTo>
                  <a:lnTo>
                    <a:pt x="332" y="37"/>
                  </a:lnTo>
                  <a:lnTo>
                    <a:pt x="337" y="37"/>
                  </a:lnTo>
                  <a:close/>
                  <a:moveTo>
                    <a:pt x="420" y="37"/>
                  </a:moveTo>
                  <a:lnTo>
                    <a:pt x="424" y="37"/>
                  </a:lnTo>
                  <a:lnTo>
                    <a:pt x="427" y="39"/>
                  </a:lnTo>
                  <a:lnTo>
                    <a:pt x="429" y="39"/>
                  </a:lnTo>
                  <a:lnTo>
                    <a:pt x="432" y="41"/>
                  </a:lnTo>
                  <a:lnTo>
                    <a:pt x="432" y="43"/>
                  </a:lnTo>
                  <a:lnTo>
                    <a:pt x="434" y="44"/>
                  </a:lnTo>
                  <a:lnTo>
                    <a:pt x="437" y="48"/>
                  </a:lnTo>
                  <a:lnTo>
                    <a:pt x="437" y="51"/>
                  </a:lnTo>
                  <a:lnTo>
                    <a:pt x="439" y="53"/>
                  </a:lnTo>
                  <a:lnTo>
                    <a:pt x="437" y="58"/>
                  </a:lnTo>
                  <a:lnTo>
                    <a:pt x="437" y="61"/>
                  </a:lnTo>
                  <a:lnTo>
                    <a:pt x="437" y="66"/>
                  </a:lnTo>
                  <a:lnTo>
                    <a:pt x="437" y="68"/>
                  </a:lnTo>
                  <a:lnTo>
                    <a:pt x="437" y="71"/>
                  </a:lnTo>
                  <a:lnTo>
                    <a:pt x="439" y="73"/>
                  </a:lnTo>
                  <a:lnTo>
                    <a:pt x="439" y="75"/>
                  </a:lnTo>
                  <a:lnTo>
                    <a:pt x="439" y="78"/>
                  </a:lnTo>
                  <a:lnTo>
                    <a:pt x="437" y="76"/>
                  </a:lnTo>
                  <a:lnTo>
                    <a:pt x="434" y="75"/>
                  </a:lnTo>
                  <a:lnTo>
                    <a:pt x="434" y="78"/>
                  </a:lnTo>
                  <a:lnTo>
                    <a:pt x="432" y="81"/>
                  </a:lnTo>
                  <a:lnTo>
                    <a:pt x="430" y="85"/>
                  </a:lnTo>
                  <a:lnTo>
                    <a:pt x="432" y="86"/>
                  </a:lnTo>
                  <a:lnTo>
                    <a:pt x="435" y="88"/>
                  </a:lnTo>
                  <a:lnTo>
                    <a:pt x="437" y="90"/>
                  </a:lnTo>
                  <a:lnTo>
                    <a:pt x="434" y="92"/>
                  </a:lnTo>
                  <a:lnTo>
                    <a:pt x="429" y="93"/>
                  </a:lnTo>
                  <a:lnTo>
                    <a:pt x="425" y="93"/>
                  </a:lnTo>
                  <a:lnTo>
                    <a:pt x="420" y="93"/>
                  </a:lnTo>
                  <a:lnTo>
                    <a:pt x="415" y="93"/>
                  </a:lnTo>
                  <a:lnTo>
                    <a:pt x="410" y="92"/>
                  </a:lnTo>
                  <a:lnTo>
                    <a:pt x="408" y="93"/>
                  </a:lnTo>
                  <a:lnTo>
                    <a:pt x="407" y="95"/>
                  </a:lnTo>
                  <a:lnTo>
                    <a:pt x="405" y="95"/>
                  </a:lnTo>
                  <a:lnTo>
                    <a:pt x="403" y="97"/>
                  </a:lnTo>
                  <a:lnTo>
                    <a:pt x="400" y="95"/>
                  </a:lnTo>
                  <a:lnTo>
                    <a:pt x="397" y="95"/>
                  </a:lnTo>
                  <a:lnTo>
                    <a:pt x="395" y="93"/>
                  </a:lnTo>
                  <a:lnTo>
                    <a:pt x="393" y="92"/>
                  </a:lnTo>
                  <a:lnTo>
                    <a:pt x="392" y="88"/>
                  </a:lnTo>
                  <a:lnTo>
                    <a:pt x="395" y="86"/>
                  </a:lnTo>
                  <a:lnTo>
                    <a:pt x="400" y="86"/>
                  </a:lnTo>
                  <a:lnTo>
                    <a:pt x="393" y="85"/>
                  </a:lnTo>
                  <a:lnTo>
                    <a:pt x="386" y="83"/>
                  </a:lnTo>
                  <a:lnTo>
                    <a:pt x="390" y="81"/>
                  </a:lnTo>
                  <a:lnTo>
                    <a:pt x="393" y="80"/>
                  </a:lnTo>
                  <a:lnTo>
                    <a:pt x="398" y="80"/>
                  </a:lnTo>
                  <a:lnTo>
                    <a:pt x="395" y="76"/>
                  </a:lnTo>
                  <a:lnTo>
                    <a:pt x="398" y="76"/>
                  </a:lnTo>
                  <a:lnTo>
                    <a:pt x="402" y="75"/>
                  </a:lnTo>
                  <a:lnTo>
                    <a:pt x="403" y="71"/>
                  </a:lnTo>
                  <a:lnTo>
                    <a:pt x="373" y="76"/>
                  </a:lnTo>
                  <a:lnTo>
                    <a:pt x="370" y="76"/>
                  </a:lnTo>
                  <a:lnTo>
                    <a:pt x="366" y="76"/>
                  </a:lnTo>
                  <a:lnTo>
                    <a:pt x="363" y="76"/>
                  </a:lnTo>
                  <a:lnTo>
                    <a:pt x="359" y="76"/>
                  </a:lnTo>
                  <a:lnTo>
                    <a:pt x="358" y="75"/>
                  </a:lnTo>
                  <a:lnTo>
                    <a:pt x="356" y="75"/>
                  </a:lnTo>
                  <a:lnTo>
                    <a:pt x="354" y="73"/>
                  </a:lnTo>
                  <a:lnTo>
                    <a:pt x="356" y="70"/>
                  </a:lnTo>
                  <a:lnTo>
                    <a:pt x="359" y="68"/>
                  </a:lnTo>
                  <a:lnTo>
                    <a:pt x="346" y="68"/>
                  </a:lnTo>
                  <a:lnTo>
                    <a:pt x="349" y="65"/>
                  </a:lnTo>
                  <a:lnTo>
                    <a:pt x="353" y="63"/>
                  </a:lnTo>
                  <a:lnTo>
                    <a:pt x="356" y="63"/>
                  </a:lnTo>
                  <a:lnTo>
                    <a:pt x="359" y="63"/>
                  </a:lnTo>
                  <a:lnTo>
                    <a:pt x="363" y="63"/>
                  </a:lnTo>
                  <a:lnTo>
                    <a:pt x="368" y="63"/>
                  </a:lnTo>
                  <a:lnTo>
                    <a:pt x="371" y="65"/>
                  </a:lnTo>
                  <a:lnTo>
                    <a:pt x="373" y="65"/>
                  </a:lnTo>
                  <a:lnTo>
                    <a:pt x="376" y="63"/>
                  </a:lnTo>
                  <a:lnTo>
                    <a:pt x="378" y="61"/>
                  </a:lnTo>
                  <a:lnTo>
                    <a:pt x="375" y="61"/>
                  </a:lnTo>
                  <a:lnTo>
                    <a:pt x="373" y="59"/>
                  </a:lnTo>
                  <a:lnTo>
                    <a:pt x="371" y="58"/>
                  </a:lnTo>
                  <a:lnTo>
                    <a:pt x="371" y="56"/>
                  </a:lnTo>
                  <a:lnTo>
                    <a:pt x="373" y="54"/>
                  </a:lnTo>
                  <a:lnTo>
                    <a:pt x="376" y="53"/>
                  </a:lnTo>
                  <a:lnTo>
                    <a:pt x="366" y="53"/>
                  </a:lnTo>
                  <a:lnTo>
                    <a:pt x="368" y="46"/>
                  </a:lnTo>
                  <a:lnTo>
                    <a:pt x="371" y="44"/>
                  </a:lnTo>
                  <a:lnTo>
                    <a:pt x="378" y="48"/>
                  </a:lnTo>
                  <a:lnTo>
                    <a:pt x="385" y="51"/>
                  </a:lnTo>
                  <a:lnTo>
                    <a:pt x="393" y="58"/>
                  </a:lnTo>
                  <a:lnTo>
                    <a:pt x="398" y="61"/>
                  </a:lnTo>
                  <a:lnTo>
                    <a:pt x="402" y="65"/>
                  </a:lnTo>
                  <a:lnTo>
                    <a:pt x="392" y="51"/>
                  </a:lnTo>
                  <a:lnTo>
                    <a:pt x="395" y="51"/>
                  </a:lnTo>
                  <a:lnTo>
                    <a:pt x="400" y="51"/>
                  </a:lnTo>
                  <a:lnTo>
                    <a:pt x="398" y="49"/>
                  </a:lnTo>
                  <a:lnTo>
                    <a:pt x="397" y="48"/>
                  </a:lnTo>
                  <a:lnTo>
                    <a:pt x="393" y="46"/>
                  </a:lnTo>
                  <a:lnTo>
                    <a:pt x="390" y="46"/>
                  </a:lnTo>
                  <a:lnTo>
                    <a:pt x="388" y="44"/>
                  </a:lnTo>
                  <a:lnTo>
                    <a:pt x="386" y="43"/>
                  </a:lnTo>
                  <a:lnTo>
                    <a:pt x="385" y="43"/>
                  </a:lnTo>
                  <a:lnTo>
                    <a:pt x="386" y="41"/>
                  </a:lnTo>
                  <a:lnTo>
                    <a:pt x="390" y="39"/>
                  </a:lnTo>
                  <a:lnTo>
                    <a:pt x="400" y="37"/>
                  </a:lnTo>
                  <a:lnTo>
                    <a:pt x="408" y="39"/>
                  </a:lnTo>
                  <a:lnTo>
                    <a:pt x="419" y="37"/>
                  </a:lnTo>
                  <a:lnTo>
                    <a:pt x="420" y="37"/>
                  </a:lnTo>
                  <a:close/>
                  <a:moveTo>
                    <a:pt x="552" y="31"/>
                  </a:moveTo>
                  <a:lnTo>
                    <a:pt x="554" y="31"/>
                  </a:lnTo>
                  <a:lnTo>
                    <a:pt x="557" y="32"/>
                  </a:lnTo>
                  <a:lnTo>
                    <a:pt x="559" y="34"/>
                  </a:lnTo>
                  <a:lnTo>
                    <a:pt x="559" y="36"/>
                  </a:lnTo>
                  <a:lnTo>
                    <a:pt x="557" y="37"/>
                  </a:lnTo>
                  <a:lnTo>
                    <a:pt x="557" y="39"/>
                  </a:lnTo>
                  <a:lnTo>
                    <a:pt x="559" y="41"/>
                  </a:lnTo>
                  <a:lnTo>
                    <a:pt x="559" y="43"/>
                  </a:lnTo>
                  <a:lnTo>
                    <a:pt x="557" y="43"/>
                  </a:lnTo>
                  <a:lnTo>
                    <a:pt x="554" y="43"/>
                  </a:lnTo>
                  <a:lnTo>
                    <a:pt x="550" y="41"/>
                  </a:lnTo>
                  <a:lnTo>
                    <a:pt x="549" y="39"/>
                  </a:lnTo>
                  <a:lnTo>
                    <a:pt x="545" y="36"/>
                  </a:lnTo>
                  <a:lnTo>
                    <a:pt x="545" y="34"/>
                  </a:lnTo>
                  <a:lnTo>
                    <a:pt x="547" y="32"/>
                  </a:lnTo>
                  <a:lnTo>
                    <a:pt x="549" y="31"/>
                  </a:lnTo>
                  <a:lnTo>
                    <a:pt x="552" y="31"/>
                  </a:lnTo>
                  <a:close/>
                  <a:moveTo>
                    <a:pt x="258" y="31"/>
                  </a:moveTo>
                  <a:lnTo>
                    <a:pt x="261" y="31"/>
                  </a:lnTo>
                  <a:lnTo>
                    <a:pt x="263" y="31"/>
                  </a:lnTo>
                  <a:lnTo>
                    <a:pt x="265" y="34"/>
                  </a:lnTo>
                  <a:lnTo>
                    <a:pt x="267" y="36"/>
                  </a:lnTo>
                  <a:lnTo>
                    <a:pt x="267" y="39"/>
                  </a:lnTo>
                  <a:lnTo>
                    <a:pt x="268" y="41"/>
                  </a:lnTo>
                  <a:lnTo>
                    <a:pt x="268" y="44"/>
                  </a:lnTo>
                  <a:lnTo>
                    <a:pt x="270" y="48"/>
                  </a:lnTo>
                  <a:lnTo>
                    <a:pt x="272" y="49"/>
                  </a:lnTo>
                  <a:lnTo>
                    <a:pt x="273" y="51"/>
                  </a:lnTo>
                  <a:lnTo>
                    <a:pt x="275" y="54"/>
                  </a:lnTo>
                  <a:lnTo>
                    <a:pt x="277" y="58"/>
                  </a:lnTo>
                  <a:lnTo>
                    <a:pt x="278" y="59"/>
                  </a:lnTo>
                  <a:lnTo>
                    <a:pt x="280" y="61"/>
                  </a:lnTo>
                  <a:lnTo>
                    <a:pt x="285" y="63"/>
                  </a:lnTo>
                  <a:lnTo>
                    <a:pt x="288" y="65"/>
                  </a:lnTo>
                  <a:lnTo>
                    <a:pt x="290" y="68"/>
                  </a:lnTo>
                  <a:lnTo>
                    <a:pt x="292" y="73"/>
                  </a:lnTo>
                  <a:lnTo>
                    <a:pt x="294" y="70"/>
                  </a:lnTo>
                  <a:lnTo>
                    <a:pt x="294" y="68"/>
                  </a:lnTo>
                  <a:lnTo>
                    <a:pt x="294" y="66"/>
                  </a:lnTo>
                  <a:lnTo>
                    <a:pt x="294" y="63"/>
                  </a:lnTo>
                  <a:lnTo>
                    <a:pt x="294" y="63"/>
                  </a:lnTo>
                  <a:lnTo>
                    <a:pt x="294" y="61"/>
                  </a:lnTo>
                  <a:lnTo>
                    <a:pt x="297" y="59"/>
                  </a:lnTo>
                  <a:lnTo>
                    <a:pt x="300" y="58"/>
                  </a:lnTo>
                  <a:lnTo>
                    <a:pt x="305" y="58"/>
                  </a:lnTo>
                  <a:lnTo>
                    <a:pt x="309" y="59"/>
                  </a:lnTo>
                  <a:lnTo>
                    <a:pt x="312" y="61"/>
                  </a:lnTo>
                  <a:lnTo>
                    <a:pt x="314" y="65"/>
                  </a:lnTo>
                  <a:lnTo>
                    <a:pt x="314" y="68"/>
                  </a:lnTo>
                  <a:lnTo>
                    <a:pt x="314" y="71"/>
                  </a:lnTo>
                  <a:lnTo>
                    <a:pt x="312" y="75"/>
                  </a:lnTo>
                  <a:lnTo>
                    <a:pt x="312" y="80"/>
                  </a:lnTo>
                  <a:lnTo>
                    <a:pt x="309" y="85"/>
                  </a:lnTo>
                  <a:lnTo>
                    <a:pt x="307" y="88"/>
                  </a:lnTo>
                  <a:lnTo>
                    <a:pt x="304" y="92"/>
                  </a:lnTo>
                  <a:lnTo>
                    <a:pt x="300" y="92"/>
                  </a:lnTo>
                  <a:lnTo>
                    <a:pt x="283" y="92"/>
                  </a:lnTo>
                  <a:lnTo>
                    <a:pt x="282" y="93"/>
                  </a:lnTo>
                  <a:lnTo>
                    <a:pt x="280" y="93"/>
                  </a:lnTo>
                  <a:lnTo>
                    <a:pt x="278" y="95"/>
                  </a:lnTo>
                  <a:lnTo>
                    <a:pt x="277" y="97"/>
                  </a:lnTo>
                  <a:lnTo>
                    <a:pt x="275" y="98"/>
                  </a:lnTo>
                  <a:lnTo>
                    <a:pt x="272" y="97"/>
                  </a:lnTo>
                  <a:lnTo>
                    <a:pt x="268" y="97"/>
                  </a:lnTo>
                  <a:lnTo>
                    <a:pt x="265" y="95"/>
                  </a:lnTo>
                  <a:lnTo>
                    <a:pt x="261" y="93"/>
                  </a:lnTo>
                  <a:lnTo>
                    <a:pt x="258" y="95"/>
                  </a:lnTo>
                  <a:lnTo>
                    <a:pt x="223" y="107"/>
                  </a:lnTo>
                  <a:lnTo>
                    <a:pt x="209" y="112"/>
                  </a:lnTo>
                  <a:lnTo>
                    <a:pt x="199" y="114"/>
                  </a:lnTo>
                  <a:lnTo>
                    <a:pt x="187" y="112"/>
                  </a:lnTo>
                  <a:lnTo>
                    <a:pt x="175" y="107"/>
                  </a:lnTo>
                  <a:lnTo>
                    <a:pt x="189" y="102"/>
                  </a:lnTo>
                  <a:lnTo>
                    <a:pt x="202" y="98"/>
                  </a:lnTo>
                  <a:lnTo>
                    <a:pt x="216" y="93"/>
                  </a:lnTo>
                  <a:lnTo>
                    <a:pt x="226" y="86"/>
                  </a:lnTo>
                  <a:lnTo>
                    <a:pt x="223" y="88"/>
                  </a:lnTo>
                  <a:lnTo>
                    <a:pt x="219" y="90"/>
                  </a:lnTo>
                  <a:lnTo>
                    <a:pt x="216" y="90"/>
                  </a:lnTo>
                  <a:lnTo>
                    <a:pt x="211" y="92"/>
                  </a:lnTo>
                  <a:lnTo>
                    <a:pt x="207" y="90"/>
                  </a:lnTo>
                  <a:lnTo>
                    <a:pt x="206" y="90"/>
                  </a:lnTo>
                  <a:lnTo>
                    <a:pt x="202" y="86"/>
                  </a:lnTo>
                  <a:lnTo>
                    <a:pt x="202" y="90"/>
                  </a:lnTo>
                  <a:lnTo>
                    <a:pt x="199" y="92"/>
                  </a:lnTo>
                  <a:lnTo>
                    <a:pt x="197" y="92"/>
                  </a:lnTo>
                  <a:lnTo>
                    <a:pt x="194" y="92"/>
                  </a:lnTo>
                  <a:lnTo>
                    <a:pt x="189" y="92"/>
                  </a:lnTo>
                  <a:lnTo>
                    <a:pt x="185" y="92"/>
                  </a:lnTo>
                  <a:lnTo>
                    <a:pt x="184" y="92"/>
                  </a:lnTo>
                  <a:lnTo>
                    <a:pt x="184" y="88"/>
                  </a:lnTo>
                  <a:lnTo>
                    <a:pt x="185" y="85"/>
                  </a:lnTo>
                  <a:lnTo>
                    <a:pt x="185" y="83"/>
                  </a:lnTo>
                  <a:lnTo>
                    <a:pt x="184" y="80"/>
                  </a:lnTo>
                  <a:lnTo>
                    <a:pt x="180" y="78"/>
                  </a:lnTo>
                  <a:lnTo>
                    <a:pt x="179" y="85"/>
                  </a:lnTo>
                  <a:lnTo>
                    <a:pt x="177" y="88"/>
                  </a:lnTo>
                  <a:lnTo>
                    <a:pt x="174" y="92"/>
                  </a:lnTo>
                  <a:lnTo>
                    <a:pt x="170" y="93"/>
                  </a:lnTo>
                  <a:lnTo>
                    <a:pt x="165" y="97"/>
                  </a:lnTo>
                  <a:lnTo>
                    <a:pt x="165" y="93"/>
                  </a:lnTo>
                  <a:lnTo>
                    <a:pt x="163" y="92"/>
                  </a:lnTo>
                  <a:lnTo>
                    <a:pt x="162" y="90"/>
                  </a:lnTo>
                  <a:lnTo>
                    <a:pt x="160" y="90"/>
                  </a:lnTo>
                  <a:lnTo>
                    <a:pt x="158" y="92"/>
                  </a:lnTo>
                  <a:lnTo>
                    <a:pt x="157" y="93"/>
                  </a:lnTo>
                  <a:lnTo>
                    <a:pt x="158" y="95"/>
                  </a:lnTo>
                  <a:lnTo>
                    <a:pt x="147" y="93"/>
                  </a:lnTo>
                  <a:lnTo>
                    <a:pt x="148" y="88"/>
                  </a:lnTo>
                  <a:lnTo>
                    <a:pt x="141" y="90"/>
                  </a:lnTo>
                  <a:lnTo>
                    <a:pt x="136" y="90"/>
                  </a:lnTo>
                  <a:lnTo>
                    <a:pt x="131" y="88"/>
                  </a:lnTo>
                  <a:lnTo>
                    <a:pt x="125" y="86"/>
                  </a:lnTo>
                  <a:lnTo>
                    <a:pt x="133" y="80"/>
                  </a:lnTo>
                  <a:lnTo>
                    <a:pt x="143" y="76"/>
                  </a:lnTo>
                  <a:lnTo>
                    <a:pt x="155" y="75"/>
                  </a:lnTo>
                  <a:lnTo>
                    <a:pt x="165" y="71"/>
                  </a:lnTo>
                  <a:lnTo>
                    <a:pt x="160" y="71"/>
                  </a:lnTo>
                  <a:lnTo>
                    <a:pt x="152" y="75"/>
                  </a:lnTo>
                  <a:lnTo>
                    <a:pt x="143" y="76"/>
                  </a:lnTo>
                  <a:lnTo>
                    <a:pt x="135" y="76"/>
                  </a:lnTo>
                  <a:lnTo>
                    <a:pt x="131" y="73"/>
                  </a:lnTo>
                  <a:lnTo>
                    <a:pt x="135" y="68"/>
                  </a:lnTo>
                  <a:lnTo>
                    <a:pt x="143" y="66"/>
                  </a:lnTo>
                  <a:lnTo>
                    <a:pt x="153" y="66"/>
                  </a:lnTo>
                  <a:lnTo>
                    <a:pt x="163" y="65"/>
                  </a:lnTo>
                  <a:lnTo>
                    <a:pt x="169" y="63"/>
                  </a:lnTo>
                  <a:lnTo>
                    <a:pt x="158" y="65"/>
                  </a:lnTo>
                  <a:lnTo>
                    <a:pt x="148" y="65"/>
                  </a:lnTo>
                  <a:lnTo>
                    <a:pt x="140" y="63"/>
                  </a:lnTo>
                  <a:lnTo>
                    <a:pt x="140" y="58"/>
                  </a:lnTo>
                  <a:lnTo>
                    <a:pt x="155" y="54"/>
                  </a:lnTo>
                  <a:lnTo>
                    <a:pt x="170" y="54"/>
                  </a:lnTo>
                  <a:lnTo>
                    <a:pt x="169" y="54"/>
                  </a:lnTo>
                  <a:lnTo>
                    <a:pt x="165" y="53"/>
                  </a:lnTo>
                  <a:lnTo>
                    <a:pt x="160" y="53"/>
                  </a:lnTo>
                  <a:lnTo>
                    <a:pt x="157" y="51"/>
                  </a:lnTo>
                  <a:lnTo>
                    <a:pt x="153" y="49"/>
                  </a:lnTo>
                  <a:lnTo>
                    <a:pt x="153" y="48"/>
                  </a:lnTo>
                  <a:lnTo>
                    <a:pt x="153" y="46"/>
                  </a:lnTo>
                  <a:lnTo>
                    <a:pt x="157" y="44"/>
                  </a:lnTo>
                  <a:lnTo>
                    <a:pt x="160" y="44"/>
                  </a:lnTo>
                  <a:lnTo>
                    <a:pt x="163" y="43"/>
                  </a:lnTo>
                  <a:lnTo>
                    <a:pt x="169" y="43"/>
                  </a:lnTo>
                  <a:lnTo>
                    <a:pt x="172" y="43"/>
                  </a:lnTo>
                  <a:lnTo>
                    <a:pt x="174" y="43"/>
                  </a:lnTo>
                  <a:lnTo>
                    <a:pt x="177" y="44"/>
                  </a:lnTo>
                  <a:lnTo>
                    <a:pt x="180" y="46"/>
                  </a:lnTo>
                  <a:lnTo>
                    <a:pt x="182" y="49"/>
                  </a:lnTo>
                  <a:lnTo>
                    <a:pt x="184" y="49"/>
                  </a:lnTo>
                  <a:lnTo>
                    <a:pt x="185" y="51"/>
                  </a:lnTo>
                  <a:lnTo>
                    <a:pt x="189" y="51"/>
                  </a:lnTo>
                  <a:lnTo>
                    <a:pt x="194" y="51"/>
                  </a:lnTo>
                  <a:lnTo>
                    <a:pt x="199" y="51"/>
                  </a:lnTo>
                  <a:lnTo>
                    <a:pt x="202" y="53"/>
                  </a:lnTo>
                  <a:lnTo>
                    <a:pt x="207" y="56"/>
                  </a:lnTo>
                  <a:lnTo>
                    <a:pt x="211" y="61"/>
                  </a:lnTo>
                  <a:lnTo>
                    <a:pt x="216" y="65"/>
                  </a:lnTo>
                  <a:lnTo>
                    <a:pt x="211" y="66"/>
                  </a:lnTo>
                  <a:lnTo>
                    <a:pt x="216" y="66"/>
                  </a:lnTo>
                  <a:lnTo>
                    <a:pt x="219" y="66"/>
                  </a:lnTo>
                  <a:lnTo>
                    <a:pt x="221" y="68"/>
                  </a:lnTo>
                  <a:lnTo>
                    <a:pt x="223" y="70"/>
                  </a:lnTo>
                  <a:lnTo>
                    <a:pt x="223" y="75"/>
                  </a:lnTo>
                  <a:lnTo>
                    <a:pt x="224" y="76"/>
                  </a:lnTo>
                  <a:lnTo>
                    <a:pt x="228" y="78"/>
                  </a:lnTo>
                  <a:lnTo>
                    <a:pt x="231" y="78"/>
                  </a:lnTo>
                  <a:lnTo>
                    <a:pt x="234" y="78"/>
                  </a:lnTo>
                  <a:lnTo>
                    <a:pt x="238" y="78"/>
                  </a:lnTo>
                  <a:lnTo>
                    <a:pt x="241" y="78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1" y="78"/>
                  </a:lnTo>
                  <a:lnTo>
                    <a:pt x="253" y="80"/>
                  </a:lnTo>
                  <a:lnTo>
                    <a:pt x="256" y="80"/>
                  </a:lnTo>
                  <a:lnTo>
                    <a:pt x="258" y="78"/>
                  </a:lnTo>
                  <a:lnTo>
                    <a:pt x="260" y="76"/>
                  </a:lnTo>
                  <a:lnTo>
                    <a:pt x="261" y="73"/>
                  </a:lnTo>
                  <a:lnTo>
                    <a:pt x="261" y="71"/>
                  </a:lnTo>
                  <a:lnTo>
                    <a:pt x="258" y="70"/>
                  </a:lnTo>
                  <a:lnTo>
                    <a:pt x="255" y="68"/>
                  </a:lnTo>
                  <a:lnTo>
                    <a:pt x="250" y="66"/>
                  </a:lnTo>
                  <a:lnTo>
                    <a:pt x="246" y="65"/>
                  </a:lnTo>
                  <a:lnTo>
                    <a:pt x="245" y="65"/>
                  </a:lnTo>
                  <a:lnTo>
                    <a:pt x="255" y="59"/>
                  </a:lnTo>
                  <a:lnTo>
                    <a:pt x="238" y="49"/>
                  </a:lnTo>
                  <a:lnTo>
                    <a:pt x="245" y="44"/>
                  </a:lnTo>
                  <a:lnTo>
                    <a:pt x="250" y="37"/>
                  </a:lnTo>
                  <a:lnTo>
                    <a:pt x="255" y="32"/>
                  </a:lnTo>
                  <a:lnTo>
                    <a:pt x="258" y="31"/>
                  </a:lnTo>
                  <a:close/>
                  <a:moveTo>
                    <a:pt x="180" y="29"/>
                  </a:moveTo>
                  <a:lnTo>
                    <a:pt x="185" y="29"/>
                  </a:lnTo>
                  <a:lnTo>
                    <a:pt x="187" y="31"/>
                  </a:lnTo>
                  <a:lnTo>
                    <a:pt x="190" y="32"/>
                  </a:lnTo>
                  <a:lnTo>
                    <a:pt x="185" y="34"/>
                  </a:lnTo>
                  <a:lnTo>
                    <a:pt x="182" y="36"/>
                  </a:lnTo>
                  <a:lnTo>
                    <a:pt x="177" y="34"/>
                  </a:lnTo>
                  <a:lnTo>
                    <a:pt x="174" y="34"/>
                  </a:lnTo>
                  <a:lnTo>
                    <a:pt x="169" y="32"/>
                  </a:lnTo>
                  <a:lnTo>
                    <a:pt x="172" y="29"/>
                  </a:lnTo>
                  <a:lnTo>
                    <a:pt x="177" y="29"/>
                  </a:lnTo>
                  <a:lnTo>
                    <a:pt x="180" y="29"/>
                  </a:lnTo>
                  <a:close/>
                  <a:moveTo>
                    <a:pt x="3004" y="24"/>
                  </a:moveTo>
                  <a:lnTo>
                    <a:pt x="3014" y="26"/>
                  </a:lnTo>
                  <a:lnTo>
                    <a:pt x="3021" y="29"/>
                  </a:lnTo>
                  <a:lnTo>
                    <a:pt x="3022" y="37"/>
                  </a:lnTo>
                  <a:lnTo>
                    <a:pt x="3017" y="46"/>
                  </a:lnTo>
                  <a:lnTo>
                    <a:pt x="3007" y="53"/>
                  </a:lnTo>
                  <a:lnTo>
                    <a:pt x="2995" y="58"/>
                  </a:lnTo>
                  <a:lnTo>
                    <a:pt x="2983" y="61"/>
                  </a:lnTo>
                  <a:lnTo>
                    <a:pt x="2975" y="63"/>
                  </a:lnTo>
                  <a:lnTo>
                    <a:pt x="2919" y="80"/>
                  </a:lnTo>
                  <a:lnTo>
                    <a:pt x="2906" y="86"/>
                  </a:lnTo>
                  <a:lnTo>
                    <a:pt x="2894" y="95"/>
                  </a:lnTo>
                  <a:lnTo>
                    <a:pt x="2882" y="105"/>
                  </a:lnTo>
                  <a:lnTo>
                    <a:pt x="2877" y="107"/>
                  </a:lnTo>
                  <a:lnTo>
                    <a:pt x="2872" y="110"/>
                  </a:lnTo>
                  <a:lnTo>
                    <a:pt x="2865" y="114"/>
                  </a:lnTo>
                  <a:lnTo>
                    <a:pt x="2860" y="117"/>
                  </a:lnTo>
                  <a:lnTo>
                    <a:pt x="2857" y="120"/>
                  </a:lnTo>
                  <a:lnTo>
                    <a:pt x="2848" y="132"/>
                  </a:lnTo>
                  <a:lnTo>
                    <a:pt x="2840" y="144"/>
                  </a:lnTo>
                  <a:lnTo>
                    <a:pt x="2830" y="152"/>
                  </a:lnTo>
                  <a:lnTo>
                    <a:pt x="2821" y="164"/>
                  </a:lnTo>
                  <a:lnTo>
                    <a:pt x="2814" y="176"/>
                  </a:lnTo>
                  <a:lnTo>
                    <a:pt x="2811" y="190"/>
                  </a:lnTo>
                  <a:lnTo>
                    <a:pt x="2814" y="205"/>
                  </a:lnTo>
                  <a:lnTo>
                    <a:pt x="2821" y="217"/>
                  </a:lnTo>
                  <a:lnTo>
                    <a:pt x="2831" y="225"/>
                  </a:lnTo>
                  <a:lnTo>
                    <a:pt x="2843" y="234"/>
                  </a:lnTo>
                  <a:lnTo>
                    <a:pt x="2833" y="239"/>
                  </a:lnTo>
                  <a:lnTo>
                    <a:pt x="2820" y="239"/>
                  </a:lnTo>
                  <a:lnTo>
                    <a:pt x="2806" y="235"/>
                  </a:lnTo>
                  <a:lnTo>
                    <a:pt x="2796" y="235"/>
                  </a:lnTo>
                  <a:lnTo>
                    <a:pt x="2776" y="229"/>
                  </a:lnTo>
                  <a:lnTo>
                    <a:pt x="2760" y="217"/>
                  </a:lnTo>
                  <a:lnTo>
                    <a:pt x="2757" y="212"/>
                  </a:lnTo>
                  <a:lnTo>
                    <a:pt x="2754" y="210"/>
                  </a:lnTo>
                  <a:lnTo>
                    <a:pt x="2752" y="207"/>
                  </a:lnTo>
                  <a:lnTo>
                    <a:pt x="2752" y="203"/>
                  </a:lnTo>
                  <a:lnTo>
                    <a:pt x="2752" y="200"/>
                  </a:lnTo>
                  <a:lnTo>
                    <a:pt x="2752" y="193"/>
                  </a:lnTo>
                  <a:lnTo>
                    <a:pt x="2752" y="191"/>
                  </a:lnTo>
                  <a:lnTo>
                    <a:pt x="2754" y="188"/>
                  </a:lnTo>
                  <a:lnTo>
                    <a:pt x="2757" y="186"/>
                  </a:lnTo>
                  <a:lnTo>
                    <a:pt x="2759" y="186"/>
                  </a:lnTo>
                  <a:lnTo>
                    <a:pt x="2762" y="185"/>
                  </a:lnTo>
                  <a:lnTo>
                    <a:pt x="2764" y="183"/>
                  </a:lnTo>
                  <a:lnTo>
                    <a:pt x="2765" y="181"/>
                  </a:lnTo>
                  <a:lnTo>
                    <a:pt x="2767" y="178"/>
                  </a:lnTo>
                  <a:lnTo>
                    <a:pt x="2767" y="174"/>
                  </a:lnTo>
                  <a:lnTo>
                    <a:pt x="2767" y="173"/>
                  </a:lnTo>
                  <a:lnTo>
                    <a:pt x="2767" y="171"/>
                  </a:lnTo>
                  <a:lnTo>
                    <a:pt x="2767" y="169"/>
                  </a:lnTo>
                  <a:lnTo>
                    <a:pt x="2769" y="166"/>
                  </a:lnTo>
                  <a:lnTo>
                    <a:pt x="2772" y="164"/>
                  </a:lnTo>
                  <a:lnTo>
                    <a:pt x="2774" y="163"/>
                  </a:lnTo>
                  <a:lnTo>
                    <a:pt x="2776" y="161"/>
                  </a:lnTo>
                  <a:lnTo>
                    <a:pt x="2779" y="159"/>
                  </a:lnTo>
                  <a:lnTo>
                    <a:pt x="2784" y="156"/>
                  </a:lnTo>
                  <a:lnTo>
                    <a:pt x="2786" y="154"/>
                  </a:lnTo>
                  <a:lnTo>
                    <a:pt x="2789" y="151"/>
                  </a:lnTo>
                  <a:lnTo>
                    <a:pt x="2789" y="149"/>
                  </a:lnTo>
                  <a:lnTo>
                    <a:pt x="2787" y="146"/>
                  </a:lnTo>
                  <a:lnTo>
                    <a:pt x="2787" y="141"/>
                  </a:lnTo>
                  <a:lnTo>
                    <a:pt x="2786" y="137"/>
                  </a:lnTo>
                  <a:lnTo>
                    <a:pt x="2787" y="134"/>
                  </a:lnTo>
                  <a:lnTo>
                    <a:pt x="2789" y="130"/>
                  </a:lnTo>
                  <a:lnTo>
                    <a:pt x="2811" y="107"/>
                  </a:lnTo>
                  <a:lnTo>
                    <a:pt x="2826" y="92"/>
                  </a:lnTo>
                  <a:lnTo>
                    <a:pt x="2843" y="76"/>
                  </a:lnTo>
                  <a:lnTo>
                    <a:pt x="2857" y="68"/>
                  </a:lnTo>
                  <a:lnTo>
                    <a:pt x="2872" y="63"/>
                  </a:lnTo>
                  <a:lnTo>
                    <a:pt x="2885" y="59"/>
                  </a:lnTo>
                  <a:lnTo>
                    <a:pt x="2901" y="54"/>
                  </a:lnTo>
                  <a:lnTo>
                    <a:pt x="2914" y="51"/>
                  </a:lnTo>
                  <a:lnTo>
                    <a:pt x="2929" y="51"/>
                  </a:lnTo>
                  <a:lnTo>
                    <a:pt x="2946" y="46"/>
                  </a:lnTo>
                  <a:lnTo>
                    <a:pt x="2963" y="41"/>
                  </a:lnTo>
                  <a:lnTo>
                    <a:pt x="2980" y="31"/>
                  </a:lnTo>
                  <a:lnTo>
                    <a:pt x="2985" y="27"/>
                  </a:lnTo>
                  <a:lnTo>
                    <a:pt x="2994" y="26"/>
                  </a:lnTo>
                  <a:lnTo>
                    <a:pt x="3004" y="24"/>
                  </a:lnTo>
                  <a:close/>
                  <a:moveTo>
                    <a:pt x="471" y="22"/>
                  </a:moveTo>
                  <a:lnTo>
                    <a:pt x="481" y="24"/>
                  </a:lnTo>
                  <a:lnTo>
                    <a:pt x="491" y="27"/>
                  </a:lnTo>
                  <a:lnTo>
                    <a:pt x="496" y="27"/>
                  </a:lnTo>
                  <a:lnTo>
                    <a:pt x="500" y="31"/>
                  </a:lnTo>
                  <a:lnTo>
                    <a:pt x="505" y="34"/>
                  </a:lnTo>
                  <a:lnTo>
                    <a:pt x="508" y="36"/>
                  </a:lnTo>
                  <a:lnTo>
                    <a:pt x="515" y="37"/>
                  </a:lnTo>
                  <a:lnTo>
                    <a:pt x="523" y="37"/>
                  </a:lnTo>
                  <a:lnTo>
                    <a:pt x="532" y="36"/>
                  </a:lnTo>
                  <a:lnTo>
                    <a:pt x="542" y="37"/>
                  </a:lnTo>
                  <a:lnTo>
                    <a:pt x="544" y="39"/>
                  </a:lnTo>
                  <a:lnTo>
                    <a:pt x="545" y="41"/>
                  </a:lnTo>
                  <a:lnTo>
                    <a:pt x="545" y="43"/>
                  </a:lnTo>
                  <a:lnTo>
                    <a:pt x="547" y="44"/>
                  </a:lnTo>
                  <a:lnTo>
                    <a:pt x="550" y="46"/>
                  </a:lnTo>
                  <a:lnTo>
                    <a:pt x="566" y="51"/>
                  </a:lnTo>
                  <a:lnTo>
                    <a:pt x="564" y="53"/>
                  </a:lnTo>
                  <a:lnTo>
                    <a:pt x="562" y="54"/>
                  </a:lnTo>
                  <a:lnTo>
                    <a:pt x="559" y="54"/>
                  </a:lnTo>
                  <a:lnTo>
                    <a:pt x="555" y="54"/>
                  </a:lnTo>
                  <a:lnTo>
                    <a:pt x="552" y="54"/>
                  </a:lnTo>
                  <a:lnTo>
                    <a:pt x="549" y="54"/>
                  </a:lnTo>
                  <a:lnTo>
                    <a:pt x="547" y="56"/>
                  </a:lnTo>
                  <a:lnTo>
                    <a:pt x="547" y="58"/>
                  </a:lnTo>
                  <a:lnTo>
                    <a:pt x="549" y="58"/>
                  </a:lnTo>
                  <a:lnTo>
                    <a:pt x="550" y="59"/>
                  </a:lnTo>
                  <a:lnTo>
                    <a:pt x="555" y="61"/>
                  </a:lnTo>
                  <a:lnTo>
                    <a:pt x="559" y="65"/>
                  </a:lnTo>
                  <a:lnTo>
                    <a:pt x="562" y="66"/>
                  </a:lnTo>
                  <a:lnTo>
                    <a:pt x="566" y="68"/>
                  </a:lnTo>
                  <a:lnTo>
                    <a:pt x="567" y="70"/>
                  </a:lnTo>
                  <a:lnTo>
                    <a:pt x="581" y="78"/>
                  </a:lnTo>
                  <a:lnTo>
                    <a:pt x="582" y="78"/>
                  </a:lnTo>
                  <a:lnTo>
                    <a:pt x="584" y="76"/>
                  </a:lnTo>
                  <a:lnTo>
                    <a:pt x="586" y="76"/>
                  </a:lnTo>
                  <a:lnTo>
                    <a:pt x="589" y="75"/>
                  </a:lnTo>
                  <a:lnTo>
                    <a:pt x="591" y="73"/>
                  </a:lnTo>
                  <a:lnTo>
                    <a:pt x="601" y="75"/>
                  </a:lnTo>
                  <a:lnTo>
                    <a:pt x="611" y="78"/>
                  </a:lnTo>
                  <a:lnTo>
                    <a:pt x="621" y="80"/>
                  </a:lnTo>
                  <a:lnTo>
                    <a:pt x="618" y="78"/>
                  </a:lnTo>
                  <a:lnTo>
                    <a:pt x="616" y="76"/>
                  </a:lnTo>
                  <a:lnTo>
                    <a:pt x="628" y="73"/>
                  </a:lnTo>
                  <a:lnTo>
                    <a:pt x="640" y="70"/>
                  </a:lnTo>
                  <a:lnTo>
                    <a:pt x="645" y="68"/>
                  </a:lnTo>
                  <a:lnTo>
                    <a:pt x="650" y="68"/>
                  </a:lnTo>
                  <a:lnTo>
                    <a:pt x="655" y="68"/>
                  </a:lnTo>
                  <a:lnTo>
                    <a:pt x="660" y="68"/>
                  </a:lnTo>
                  <a:lnTo>
                    <a:pt x="665" y="68"/>
                  </a:lnTo>
                  <a:lnTo>
                    <a:pt x="684" y="66"/>
                  </a:lnTo>
                  <a:lnTo>
                    <a:pt x="701" y="73"/>
                  </a:lnTo>
                  <a:lnTo>
                    <a:pt x="718" y="83"/>
                  </a:lnTo>
                  <a:lnTo>
                    <a:pt x="706" y="92"/>
                  </a:lnTo>
                  <a:lnTo>
                    <a:pt x="711" y="93"/>
                  </a:lnTo>
                  <a:lnTo>
                    <a:pt x="716" y="95"/>
                  </a:lnTo>
                  <a:lnTo>
                    <a:pt x="719" y="97"/>
                  </a:lnTo>
                  <a:lnTo>
                    <a:pt x="714" y="98"/>
                  </a:lnTo>
                  <a:lnTo>
                    <a:pt x="711" y="100"/>
                  </a:lnTo>
                  <a:lnTo>
                    <a:pt x="709" y="102"/>
                  </a:lnTo>
                  <a:lnTo>
                    <a:pt x="708" y="103"/>
                  </a:lnTo>
                  <a:lnTo>
                    <a:pt x="706" y="108"/>
                  </a:lnTo>
                  <a:lnTo>
                    <a:pt x="704" y="110"/>
                  </a:lnTo>
                  <a:lnTo>
                    <a:pt x="701" y="112"/>
                  </a:lnTo>
                  <a:lnTo>
                    <a:pt x="697" y="112"/>
                  </a:lnTo>
                  <a:lnTo>
                    <a:pt x="692" y="112"/>
                  </a:lnTo>
                  <a:lnTo>
                    <a:pt x="689" y="114"/>
                  </a:lnTo>
                  <a:lnTo>
                    <a:pt x="686" y="114"/>
                  </a:lnTo>
                  <a:lnTo>
                    <a:pt x="682" y="114"/>
                  </a:lnTo>
                  <a:lnTo>
                    <a:pt x="677" y="114"/>
                  </a:lnTo>
                  <a:lnTo>
                    <a:pt x="674" y="114"/>
                  </a:lnTo>
                  <a:lnTo>
                    <a:pt x="670" y="112"/>
                  </a:lnTo>
                  <a:lnTo>
                    <a:pt x="665" y="110"/>
                  </a:lnTo>
                  <a:lnTo>
                    <a:pt x="664" y="108"/>
                  </a:lnTo>
                  <a:lnTo>
                    <a:pt x="662" y="107"/>
                  </a:lnTo>
                  <a:lnTo>
                    <a:pt x="660" y="103"/>
                  </a:lnTo>
                  <a:lnTo>
                    <a:pt x="660" y="102"/>
                  </a:lnTo>
                  <a:lnTo>
                    <a:pt x="659" y="98"/>
                  </a:lnTo>
                  <a:lnTo>
                    <a:pt x="657" y="97"/>
                  </a:lnTo>
                  <a:lnTo>
                    <a:pt x="653" y="97"/>
                  </a:lnTo>
                  <a:lnTo>
                    <a:pt x="655" y="108"/>
                  </a:lnTo>
                  <a:lnTo>
                    <a:pt x="652" y="108"/>
                  </a:lnTo>
                  <a:lnTo>
                    <a:pt x="648" y="110"/>
                  </a:lnTo>
                  <a:lnTo>
                    <a:pt x="645" y="110"/>
                  </a:lnTo>
                  <a:lnTo>
                    <a:pt x="642" y="112"/>
                  </a:lnTo>
                  <a:lnTo>
                    <a:pt x="638" y="112"/>
                  </a:lnTo>
                  <a:lnTo>
                    <a:pt x="635" y="110"/>
                  </a:lnTo>
                  <a:lnTo>
                    <a:pt x="633" y="108"/>
                  </a:lnTo>
                  <a:lnTo>
                    <a:pt x="631" y="105"/>
                  </a:lnTo>
                  <a:lnTo>
                    <a:pt x="630" y="110"/>
                  </a:lnTo>
                  <a:lnTo>
                    <a:pt x="626" y="112"/>
                  </a:lnTo>
                  <a:lnTo>
                    <a:pt x="623" y="114"/>
                  </a:lnTo>
                  <a:lnTo>
                    <a:pt x="620" y="112"/>
                  </a:lnTo>
                  <a:lnTo>
                    <a:pt x="616" y="112"/>
                  </a:lnTo>
                  <a:lnTo>
                    <a:pt x="613" y="110"/>
                  </a:lnTo>
                  <a:lnTo>
                    <a:pt x="610" y="107"/>
                  </a:lnTo>
                  <a:lnTo>
                    <a:pt x="611" y="110"/>
                  </a:lnTo>
                  <a:lnTo>
                    <a:pt x="611" y="114"/>
                  </a:lnTo>
                  <a:lnTo>
                    <a:pt x="582" y="112"/>
                  </a:lnTo>
                  <a:lnTo>
                    <a:pt x="579" y="112"/>
                  </a:lnTo>
                  <a:lnTo>
                    <a:pt x="577" y="110"/>
                  </a:lnTo>
                  <a:lnTo>
                    <a:pt x="577" y="108"/>
                  </a:lnTo>
                  <a:lnTo>
                    <a:pt x="577" y="107"/>
                  </a:lnTo>
                  <a:lnTo>
                    <a:pt x="577" y="103"/>
                  </a:lnTo>
                  <a:lnTo>
                    <a:pt x="577" y="102"/>
                  </a:lnTo>
                  <a:lnTo>
                    <a:pt x="576" y="100"/>
                  </a:lnTo>
                  <a:lnTo>
                    <a:pt x="572" y="98"/>
                  </a:lnTo>
                  <a:lnTo>
                    <a:pt x="572" y="103"/>
                  </a:lnTo>
                  <a:lnTo>
                    <a:pt x="571" y="108"/>
                  </a:lnTo>
                  <a:lnTo>
                    <a:pt x="569" y="105"/>
                  </a:lnTo>
                  <a:lnTo>
                    <a:pt x="567" y="102"/>
                  </a:lnTo>
                  <a:lnTo>
                    <a:pt x="566" y="105"/>
                  </a:lnTo>
                  <a:lnTo>
                    <a:pt x="564" y="108"/>
                  </a:lnTo>
                  <a:lnTo>
                    <a:pt x="562" y="108"/>
                  </a:lnTo>
                  <a:lnTo>
                    <a:pt x="559" y="108"/>
                  </a:lnTo>
                  <a:lnTo>
                    <a:pt x="555" y="108"/>
                  </a:lnTo>
                  <a:lnTo>
                    <a:pt x="552" y="108"/>
                  </a:lnTo>
                  <a:lnTo>
                    <a:pt x="549" y="108"/>
                  </a:lnTo>
                  <a:lnTo>
                    <a:pt x="547" y="107"/>
                  </a:lnTo>
                  <a:lnTo>
                    <a:pt x="545" y="105"/>
                  </a:lnTo>
                  <a:lnTo>
                    <a:pt x="544" y="102"/>
                  </a:lnTo>
                  <a:lnTo>
                    <a:pt x="542" y="98"/>
                  </a:lnTo>
                  <a:lnTo>
                    <a:pt x="539" y="100"/>
                  </a:lnTo>
                  <a:lnTo>
                    <a:pt x="537" y="102"/>
                  </a:lnTo>
                  <a:lnTo>
                    <a:pt x="533" y="103"/>
                  </a:lnTo>
                  <a:lnTo>
                    <a:pt x="530" y="105"/>
                  </a:lnTo>
                  <a:lnTo>
                    <a:pt x="527" y="105"/>
                  </a:lnTo>
                  <a:lnTo>
                    <a:pt x="525" y="103"/>
                  </a:lnTo>
                  <a:lnTo>
                    <a:pt x="523" y="102"/>
                  </a:lnTo>
                  <a:lnTo>
                    <a:pt x="520" y="97"/>
                  </a:lnTo>
                  <a:lnTo>
                    <a:pt x="518" y="92"/>
                  </a:lnTo>
                  <a:lnTo>
                    <a:pt x="517" y="88"/>
                  </a:lnTo>
                  <a:lnTo>
                    <a:pt x="517" y="85"/>
                  </a:lnTo>
                  <a:lnTo>
                    <a:pt x="518" y="81"/>
                  </a:lnTo>
                  <a:lnTo>
                    <a:pt x="520" y="76"/>
                  </a:lnTo>
                  <a:lnTo>
                    <a:pt x="522" y="73"/>
                  </a:lnTo>
                  <a:lnTo>
                    <a:pt x="522" y="70"/>
                  </a:lnTo>
                  <a:lnTo>
                    <a:pt x="520" y="66"/>
                  </a:lnTo>
                  <a:lnTo>
                    <a:pt x="518" y="63"/>
                  </a:lnTo>
                  <a:lnTo>
                    <a:pt x="515" y="59"/>
                  </a:lnTo>
                  <a:lnTo>
                    <a:pt x="513" y="56"/>
                  </a:lnTo>
                  <a:lnTo>
                    <a:pt x="510" y="53"/>
                  </a:lnTo>
                  <a:lnTo>
                    <a:pt x="506" y="49"/>
                  </a:lnTo>
                  <a:lnTo>
                    <a:pt x="503" y="48"/>
                  </a:lnTo>
                  <a:lnTo>
                    <a:pt x="500" y="48"/>
                  </a:lnTo>
                  <a:lnTo>
                    <a:pt x="496" y="48"/>
                  </a:lnTo>
                  <a:lnTo>
                    <a:pt x="493" y="49"/>
                  </a:lnTo>
                  <a:lnTo>
                    <a:pt x="488" y="49"/>
                  </a:lnTo>
                  <a:lnTo>
                    <a:pt x="478" y="51"/>
                  </a:lnTo>
                  <a:lnTo>
                    <a:pt x="469" y="49"/>
                  </a:lnTo>
                  <a:lnTo>
                    <a:pt x="461" y="44"/>
                  </a:lnTo>
                  <a:lnTo>
                    <a:pt x="456" y="39"/>
                  </a:lnTo>
                  <a:lnTo>
                    <a:pt x="452" y="36"/>
                  </a:lnTo>
                  <a:lnTo>
                    <a:pt x="451" y="32"/>
                  </a:lnTo>
                  <a:lnTo>
                    <a:pt x="451" y="31"/>
                  </a:lnTo>
                  <a:lnTo>
                    <a:pt x="452" y="27"/>
                  </a:lnTo>
                  <a:lnTo>
                    <a:pt x="456" y="26"/>
                  </a:lnTo>
                  <a:lnTo>
                    <a:pt x="461" y="24"/>
                  </a:lnTo>
                  <a:lnTo>
                    <a:pt x="471" y="22"/>
                  </a:lnTo>
                  <a:close/>
                  <a:moveTo>
                    <a:pt x="143" y="5"/>
                  </a:moveTo>
                  <a:lnTo>
                    <a:pt x="147" y="7"/>
                  </a:lnTo>
                  <a:lnTo>
                    <a:pt x="152" y="9"/>
                  </a:lnTo>
                  <a:lnTo>
                    <a:pt x="155" y="10"/>
                  </a:lnTo>
                  <a:lnTo>
                    <a:pt x="160" y="14"/>
                  </a:lnTo>
                  <a:lnTo>
                    <a:pt x="157" y="14"/>
                  </a:lnTo>
                  <a:lnTo>
                    <a:pt x="153" y="15"/>
                  </a:lnTo>
                  <a:lnTo>
                    <a:pt x="152" y="17"/>
                  </a:lnTo>
                  <a:lnTo>
                    <a:pt x="148" y="21"/>
                  </a:lnTo>
                  <a:lnTo>
                    <a:pt x="147" y="22"/>
                  </a:lnTo>
                  <a:lnTo>
                    <a:pt x="148" y="24"/>
                  </a:lnTo>
                  <a:lnTo>
                    <a:pt x="150" y="26"/>
                  </a:lnTo>
                  <a:lnTo>
                    <a:pt x="155" y="27"/>
                  </a:lnTo>
                  <a:lnTo>
                    <a:pt x="152" y="27"/>
                  </a:lnTo>
                  <a:lnTo>
                    <a:pt x="148" y="27"/>
                  </a:lnTo>
                  <a:lnTo>
                    <a:pt x="147" y="29"/>
                  </a:lnTo>
                  <a:lnTo>
                    <a:pt x="150" y="31"/>
                  </a:lnTo>
                  <a:lnTo>
                    <a:pt x="150" y="34"/>
                  </a:lnTo>
                  <a:lnTo>
                    <a:pt x="150" y="36"/>
                  </a:lnTo>
                  <a:lnTo>
                    <a:pt x="148" y="39"/>
                  </a:lnTo>
                  <a:lnTo>
                    <a:pt x="147" y="43"/>
                  </a:lnTo>
                  <a:lnTo>
                    <a:pt x="143" y="44"/>
                  </a:lnTo>
                  <a:lnTo>
                    <a:pt x="140" y="48"/>
                  </a:lnTo>
                  <a:lnTo>
                    <a:pt x="136" y="49"/>
                  </a:lnTo>
                  <a:lnTo>
                    <a:pt x="135" y="49"/>
                  </a:lnTo>
                  <a:lnTo>
                    <a:pt x="130" y="51"/>
                  </a:lnTo>
                  <a:lnTo>
                    <a:pt x="126" y="49"/>
                  </a:lnTo>
                  <a:lnTo>
                    <a:pt x="123" y="48"/>
                  </a:lnTo>
                  <a:lnTo>
                    <a:pt x="120" y="44"/>
                  </a:lnTo>
                  <a:lnTo>
                    <a:pt x="120" y="41"/>
                  </a:lnTo>
                  <a:lnTo>
                    <a:pt x="121" y="37"/>
                  </a:lnTo>
                  <a:lnTo>
                    <a:pt x="125" y="34"/>
                  </a:lnTo>
                  <a:lnTo>
                    <a:pt x="123" y="32"/>
                  </a:lnTo>
                  <a:lnTo>
                    <a:pt x="120" y="32"/>
                  </a:lnTo>
                  <a:lnTo>
                    <a:pt x="118" y="32"/>
                  </a:lnTo>
                  <a:lnTo>
                    <a:pt x="116" y="32"/>
                  </a:lnTo>
                  <a:lnTo>
                    <a:pt x="114" y="36"/>
                  </a:lnTo>
                  <a:lnTo>
                    <a:pt x="114" y="39"/>
                  </a:lnTo>
                  <a:lnTo>
                    <a:pt x="113" y="41"/>
                  </a:lnTo>
                  <a:lnTo>
                    <a:pt x="113" y="41"/>
                  </a:lnTo>
                  <a:lnTo>
                    <a:pt x="109" y="41"/>
                  </a:lnTo>
                  <a:lnTo>
                    <a:pt x="108" y="43"/>
                  </a:lnTo>
                  <a:lnTo>
                    <a:pt x="104" y="43"/>
                  </a:lnTo>
                  <a:lnTo>
                    <a:pt x="108" y="44"/>
                  </a:lnTo>
                  <a:lnTo>
                    <a:pt x="109" y="46"/>
                  </a:lnTo>
                  <a:lnTo>
                    <a:pt x="109" y="49"/>
                  </a:lnTo>
                  <a:lnTo>
                    <a:pt x="108" y="53"/>
                  </a:lnTo>
                  <a:lnTo>
                    <a:pt x="106" y="54"/>
                  </a:lnTo>
                  <a:lnTo>
                    <a:pt x="104" y="54"/>
                  </a:lnTo>
                  <a:lnTo>
                    <a:pt x="103" y="53"/>
                  </a:lnTo>
                  <a:lnTo>
                    <a:pt x="101" y="51"/>
                  </a:lnTo>
                  <a:lnTo>
                    <a:pt x="99" y="49"/>
                  </a:lnTo>
                  <a:lnTo>
                    <a:pt x="98" y="48"/>
                  </a:lnTo>
                  <a:lnTo>
                    <a:pt x="96" y="48"/>
                  </a:lnTo>
                  <a:lnTo>
                    <a:pt x="94" y="49"/>
                  </a:lnTo>
                  <a:lnTo>
                    <a:pt x="94" y="53"/>
                  </a:lnTo>
                  <a:lnTo>
                    <a:pt x="96" y="54"/>
                  </a:lnTo>
                  <a:lnTo>
                    <a:pt x="96" y="56"/>
                  </a:lnTo>
                  <a:lnTo>
                    <a:pt x="98" y="59"/>
                  </a:lnTo>
                  <a:lnTo>
                    <a:pt x="96" y="61"/>
                  </a:lnTo>
                  <a:lnTo>
                    <a:pt x="92" y="63"/>
                  </a:lnTo>
                  <a:lnTo>
                    <a:pt x="89" y="65"/>
                  </a:lnTo>
                  <a:lnTo>
                    <a:pt x="86" y="66"/>
                  </a:lnTo>
                  <a:lnTo>
                    <a:pt x="82" y="66"/>
                  </a:lnTo>
                  <a:lnTo>
                    <a:pt x="82" y="63"/>
                  </a:lnTo>
                  <a:lnTo>
                    <a:pt x="81" y="59"/>
                  </a:lnTo>
                  <a:lnTo>
                    <a:pt x="79" y="56"/>
                  </a:lnTo>
                  <a:lnTo>
                    <a:pt x="76" y="56"/>
                  </a:lnTo>
                  <a:lnTo>
                    <a:pt x="74" y="58"/>
                  </a:lnTo>
                  <a:lnTo>
                    <a:pt x="72" y="58"/>
                  </a:lnTo>
                  <a:lnTo>
                    <a:pt x="72" y="61"/>
                  </a:lnTo>
                  <a:lnTo>
                    <a:pt x="72" y="63"/>
                  </a:lnTo>
                  <a:lnTo>
                    <a:pt x="72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50" y="63"/>
                  </a:lnTo>
                  <a:lnTo>
                    <a:pt x="49" y="58"/>
                  </a:lnTo>
                  <a:lnTo>
                    <a:pt x="47" y="54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0" y="48"/>
                  </a:lnTo>
                  <a:lnTo>
                    <a:pt x="54" y="46"/>
                  </a:lnTo>
                  <a:lnTo>
                    <a:pt x="57" y="46"/>
                  </a:lnTo>
                  <a:lnTo>
                    <a:pt x="62" y="44"/>
                  </a:lnTo>
                  <a:lnTo>
                    <a:pt x="65" y="44"/>
                  </a:lnTo>
                  <a:lnTo>
                    <a:pt x="71" y="41"/>
                  </a:lnTo>
                  <a:lnTo>
                    <a:pt x="76" y="36"/>
                  </a:lnTo>
                  <a:lnTo>
                    <a:pt x="79" y="32"/>
                  </a:lnTo>
                  <a:lnTo>
                    <a:pt x="84" y="29"/>
                  </a:lnTo>
                  <a:lnTo>
                    <a:pt x="86" y="26"/>
                  </a:lnTo>
                  <a:lnTo>
                    <a:pt x="91" y="21"/>
                  </a:lnTo>
                  <a:lnTo>
                    <a:pt x="96" y="17"/>
                  </a:lnTo>
                  <a:lnTo>
                    <a:pt x="99" y="15"/>
                  </a:lnTo>
                  <a:lnTo>
                    <a:pt x="104" y="12"/>
                  </a:lnTo>
                  <a:lnTo>
                    <a:pt x="109" y="12"/>
                  </a:lnTo>
                  <a:lnTo>
                    <a:pt x="113" y="10"/>
                  </a:lnTo>
                  <a:lnTo>
                    <a:pt x="118" y="10"/>
                  </a:lnTo>
                  <a:lnTo>
                    <a:pt x="121" y="10"/>
                  </a:lnTo>
                  <a:lnTo>
                    <a:pt x="125" y="10"/>
                  </a:lnTo>
                  <a:lnTo>
                    <a:pt x="128" y="12"/>
                  </a:lnTo>
                  <a:lnTo>
                    <a:pt x="131" y="14"/>
                  </a:lnTo>
                  <a:lnTo>
                    <a:pt x="135" y="14"/>
                  </a:lnTo>
                  <a:lnTo>
                    <a:pt x="140" y="10"/>
                  </a:lnTo>
                  <a:lnTo>
                    <a:pt x="136" y="10"/>
                  </a:lnTo>
                  <a:lnTo>
                    <a:pt x="136" y="9"/>
                  </a:lnTo>
                  <a:lnTo>
                    <a:pt x="135" y="7"/>
                  </a:lnTo>
                  <a:lnTo>
                    <a:pt x="140" y="7"/>
                  </a:lnTo>
                  <a:lnTo>
                    <a:pt x="143" y="5"/>
                  </a:lnTo>
                  <a:close/>
                  <a:moveTo>
                    <a:pt x="544" y="2"/>
                  </a:moveTo>
                  <a:lnTo>
                    <a:pt x="549" y="2"/>
                  </a:lnTo>
                  <a:lnTo>
                    <a:pt x="554" y="4"/>
                  </a:lnTo>
                  <a:lnTo>
                    <a:pt x="557" y="5"/>
                  </a:lnTo>
                  <a:lnTo>
                    <a:pt x="559" y="9"/>
                  </a:lnTo>
                  <a:lnTo>
                    <a:pt x="561" y="14"/>
                  </a:lnTo>
                  <a:lnTo>
                    <a:pt x="557" y="15"/>
                  </a:lnTo>
                  <a:lnTo>
                    <a:pt x="552" y="17"/>
                  </a:lnTo>
                  <a:lnTo>
                    <a:pt x="549" y="17"/>
                  </a:lnTo>
                  <a:lnTo>
                    <a:pt x="545" y="15"/>
                  </a:lnTo>
                  <a:lnTo>
                    <a:pt x="544" y="15"/>
                  </a:lnTo>
                  <a:lnTo>
                    <a:pt x="540" y="14"/>
                  </a:lnTo>
                  <a:lnTo>
                    <a:pt x="537" y="12"/>
                  </a:lnTo>
                  <a:lnTo>
                    <a:pt x="535" y="10"/>
                  </a:lnTo>
                  <a:lnTo>
                    <a:pt x="535" y="7"/>
                  </a:lnTo>
                  <a:lnTo>
                    <a:pt x="537" y="5"/>
                  </a:lnTo>
                  <a:lnTo>
                    <a:pt x="540" y="2"/>
                  </a:lnTo>
                  <a:lnTo>
                    <a:pt x="544" y="2"/>
                  </a:lnTo>
                  <a:close/>
                  <a:moveTo>
                    <a:pt x="3576" y="0"/>
                  </a:moveTo>
                  <a:lnTo>
                    <a:pt x="3588" y="4"/>
                  </a:lnTo>
                  <a:lnTo>
                    <a:pt x="3598" y="10"/>
                  </a:lnTo>
                  <a:lnTo>
                    <a:pt x="3568" y="21"/>
                  </a:lnTo>
                  <a:lnTo>
                    <a:pt x="3615" y="27"/>
                  </a:lnTo>
                  <a:lnTo>
                    <a:pt x="3597" y="44"/>
                  </a:lnTo>
                  <a:lnTo>
                    <a:pt x="3622" y="46"/>
                  </a:lnTo>
                  <a:lnTo>
                    <a:pt x="3622" y="44"/>
                  </a:lnTo>
                  <a:lnTo>
                    <a:pt x="3622" y="41"/>
                  </a:lnTo>
                  <a:lnTo>
                    <a:pt x="3622" y="36"/>
                  </a:lnTo>
                  <a:lnTo>
                    <a:pt x="3622" y="32"/>
                  </a:lnTo>
                  <a:lnTo>
                    <a:pt x="3624" y="31"/>
                  </a:lnTo>
                  <a:lnTo>
                    <a:pt x="3625" y="29"/>
                  </a:lnTo>
                  <a:lnTo>
                    <a:pt x="3646" y="31"/>
                  </a:lnTo>
                  <a:lnTo>
                    <a:pt x="3656" y="31"/>
                  </a:lnTo>
                  <a:lnTo>
                    <a:pt x="3666" y="31"/>
                  </a:lnTo>
                  <a:lnTo>
                    <a:pt x="3676" y="34"/>
                  </a:lnTo>
                  <a:lnTo>
                    <a:pt x="3686" y="41"/>
                  </a:lnTo>
                  <a:lnTo>
                    <a:pt x="3698" y="48"/>
                  </a:lnTo>
                  <a:lnTo>
                    <a:pt x="3708" y="56"/>
                  </a:lnTo>
                  <a:lnTo>
                    <a:pt x="3708" y="58"/>
                  </a:lnTo>
                  <a:lnTo>
                    <a:pt x="3712" y="59"/>
                  </a:lnTo>
                  <a:lnTo>
                    <a:pt x="3713" y="63"/>
                  </a:lnTo>
                  <a:lnTo>
                    <a:pt x="3715" y="66"/>
                  </a:lnTo>
                  <a:lnTo>
                    <a:pt x="3717" y="68"/>
                  </a:lnTo>
                  <a:lnTo>
                    <a:pt x="3717" y="70"/>
                  </a:lnTo>
                  <a:lnTo>
                    <a:pt x="3715" y="73"/>
                  </a:lnTo>
                  <a:lnTo>
                    <a:pt x="3713" y="78"/>
                  </a:lnTo>
                  <a:lnTo>
                    <a:pt x="3712" y="83"/>
                  </a:lnTo>
                  <a:lnTo>
                    <a:pt x="3710" y="85"/>
                  </a:lnTo>
                  <a:lnTo>
                    <a:pt x="3582" y="164"/>
                  </a:lnTo>
                  <a:lnTo>
                    <a:pt x="3671" y="139"/>
                  </a:lnTo>
                  <a:lnTo>
                    <a:pt x="3647" y="136"/>
                  </a:lnTo>
                  <a:lnTo>
                    <a:pt x="3658" y="129"/>
                  </a:lnTo>
                  <a:lnTo>
                    <a:pt x="3669" y="125"/>
                  </a:lnTo>
                  <a:lnTo>
                    <a:pt x="3681" y="129"/>
                  </a:lnTo>
                  <a:lnTo>
                    <a:pt x="3691" y="136"/>
                  </a:lnTo>
                  <a:lnTo>
                    <a:pt x="3700" y="139"/>
                  </a:lnTo>
                  <a:lnTo>
                    <a:pt x="3708" y="139"/>
                  </a:lnTo>
                  <a:lnTo>
                    <a:pt x="3722" y="139"/>
                  </a:lnTo>
                  <a:lnTo>
                    <a:pt x="3761" y="139"/>
                  </a:lnTo>
                  <a:lnTo>
                    <a:pt x="3798" y="144"/>
                  </a:lnTo>
                  <a:lnTo>
                    <a:pt x="3784" y="152"/>
                  </a:lnTo>
                  <a:lnTo>
                    <a:pt x="3788" y="154"/>
                  </a:lnTo>
                  <a:lnTo>
                    <a:pt x="3791" y="158"/>
                  </a:lnTo>
                  <a:lnTo>
                    <a:pt x="3796" y="159"/>
                  </a:lnTo>
                  <a:lnTo>
                    <a:pt x="3799" y="163"/>
                  </a:lnTo>
                  <a:lnTo>
                    <a:pt x="3805" y="164"/>
                  </a:lnTo>
                  <a:lnTo>
                    <a:pt x="3808" y="164"/>
                  </a:lnTo>
                  <a:lnTo>
                    <a:pt x="3838" y="163"/>
                  </a:lnTo>
                  <a:lnTo>
                    <a:pt x="3842" y="163"/>
                  </a:lnTo>
                  <a:lnTo>
                    <a:pt x="3845" y="163"/>
                  </a:lnTo>
                  <a:lnTo>
                    <a:pt x="3850" y="163"/>
                  </a:lnTo>
                  <a:lnTo>
                    <a:pt x="3855" y="163"/>
                  </a:lnTo>
                  <a:lnTo>
                    <a:pt x="3859" y="163"/>
                  </a:lnTo>
                  <a:lnTo>
                    <a:pt x="3862" y="161"/>
                  </a:lnTo>
                  <a:lnTo>
                    <a:pt x="3862" y="158"/>
                  </a:lnTo>
                  <a:lnTo>
                    <a:pt x="3864" y="151"/>
                  </a:lnTo>
                  <a:lnTo>
                    <a:pt x="3864" y="146"/>
                  </a:lnTo>
                  <a:lnTo>
                    <a:pt x="3865" y="144"/>
                  </a:lnTo>
                  <a:lnTo>
                    <a:pt x="3867" y="142"/>
                  </a:lnTo>
                  <a:lnTo>
                    <a:pt x="3872" y="142"/>
                  </a:lnTo>
                  <a:lnTo>
                    <a:pt x="3877" y="142"/>
                  </a:lnTo>
                  <a:lnTo>
                    <a:pt x="3892" y="142"/>
                  </a:lnTo>
                  <a:lnTo>
                    <a:pt x="3906" y="141"/>
                  </a:lnTo>
                  <a:lnTo>
                    <a:pt x="3916" y="139"/>
                  </a:lnTo>
                  <a:lnTo>
                    <a:pt x="3926" y="136"/>
                  </a:lnTo>
                  <a:lnTo>
                    <a:pt x="3935" y="136"/>
                  </a:lnTo>
                  <a:lnTo>
                    <a:pt x="3938" y="137"/>
                  </a:lnTo>
                  <a:lnTo>
                    <a:pt x="3943" y="142"/>
                  </a:lnTo>
                  <a:lnTo>
                    <a:pt x="3946" y="146"/>
                  </a:lnTo>
                  <a:lnTo>
                    <a:pt x="3950" y="151"/>
                  </a:lnTo>
                  <a:lnTo>
                    <a:pt x="3953" y="156"/>
                  </a:lnTo>
                  <a:lnTo>
                    <a:pt x="3957" y="159"/>
                  </a:lnTo>
                  <a:lnTo>
                    <a:pt x="3957" y="164"/>
                  </a:lnTo>
                  <a:lnTo>
                    <a:pt x="3955" y="173"/>
                  </a:lnTo>
                  <a:lnTo>
                    <a:pt x="3953" y="181"/>
                  </a:lnTo>
                  <a:lnTo>
                    <a:pt x="3953" y="188"/>
                  </a:lnTo>
                  <a:lnTo>
                    <a:pt x="3953" y="193"/>
                  </a:lnTo>
                  <a:lnTo>
                    <a:pt x="3953" y="203"/>
                  </a:lnTo>
                  <a:lnTo>
                    <a:pt x="3955" y="212"/>
                  </a:lnTo>
                  <a:lnTo>
                    <a:pt x="3957" y="217"/>
                  </a:lnTo>
                  <a:lnTo>
                    <a:pt x="3984" y="232"/>
                  </a:lnTo>
                  <a:lnTo>
                    <a:pt x="3985" y="232"/>
                  </a:lnTo>
                  <a:lnTo>
                    <a:pt x="3989" y="230"/>
                  </a:lnTo>
                  <a:lnTo>
                    <a:pt x="3992" y="227"/>
                  </a:lnTo>
                  <a:lnTo>
                    <a:pt x="3994" y="224"/>
                  </a:lnTo>
                  <a:lnTo>
                    <a:pt x="3997" y="218"/>
                  </a:lnTo>
                  <a:lnTo>
                    <a:pt x="4001" y="215"/>
                  </a:lnTo>
                  <a:lnTo>
                    <a:pt x="4002" y="212"/>
                  </a:lnTo>
                  <a:lnTo>
                    <a:pt x="4004" y="210"/>
                  </a:lnTo>
                  <a:lnTo>
                    <a:pt x="4007" y="205"/>
                  </a:lnTo>
                  <a:lnTo>
                    <a:pt x="4009" y="203"/>
                  </a:lnTo>
                  <a:lnTo>
                    <a:pt x="4011" y="202"/>
                  </a:lnTo>
                  <a:lnTo>
                    <a:pt x="4012" y="200"/>
                  </a:lnTo>
                  <a:lnTo>
                    <a:pt x="4014" y="202"/>
                  </a:lnTo>
                  <a:lnTo>
                    <a:pt x="4017" y="202"/>
                  </a:lnTo>
                  <a:lnTo>
                    <a:pt x="4021" y="205"/>
                  </a:lnTo>
                  <a:lnTo>
                    <a:pt x="4026" y="208"/>
                  </a:lnTo>
                  <a:lnTo>
                    <a:pt x="4031" y="210"/>
                  </a:lnTo>
                  <a:lnTo>
                    <a:pt x="4034" y="212"/>
                  </a:lnTo>
                  <a:lnTo>
                    <a:pt x="4038" y="213"/>
                  </a:lnTo>
                  <a:lnTo>
                    <a:pt x="4041" y="213"/>
                  </a:lnTo>
                  <a:lnTo>
                    <a:pt x="4046" y="212"/>
                  </a:lnTo>
                  <a:lnTo>
                    <a:pt x="4051" y="210"/>
                  </a:lnTo>
                  <a:lnTo>
                    <a:pt x="4056" y="208"/>
                  </a:lnTo>
                  <a:lnTo>
                    <a:pt x="4061" y="207"/>
                  </a:lnTo>
                  <a:lnTo>
                    <a:pt x="4066" y="207"/>
                  </a:lnTo>
                  <a:lnTo>
                    <a:pt x="4072" y="207"/>
                  </a:lnTo>
                  <a:lnTo>
                    <a:pt x="4075" y="208"/>
                  </a:lnTo>
                  <a:lnTo>
                    <a:pt x="4080" y="212"/>
                  </a:lnTo>
                  <a:lnTo>
                    <a:pt x="4083" y="215"/>
                  </a:lnTo>
                  <a:lnTo>
                    <a:pt x="4088" y="217"/>
                  </a:lnTo>
                  <a:lnTo>
                    <a:pt x="4092" y="218"/>
                  </a:lnTo>
                  <a:lnTo>
                    <a:pt x="4097" y="217"/>
                  </a:lnTo>
                  <a:lnTo>
                    <a:pt x="4126" y="205"/>
                  </a:lnTo>
                  <a:lnTo>
                    <a:pt x="4124" y="203"/>
                  </a:lnTo>
                  <a:lnTo>
                    <a:pt x="4121" y="200"/>
                  </a:lnTo>
                  <a:lnTo>
                    <a:pt x="4119" y="195"/>
                  </a:lnTo>
                  <a:lnTo>
                    <a:pt x="4117" y="191"/>
                  </a:lnTo>
                  <a:lnTo>
                    <a:pt x="4115" y="188"/>
                  </a:lnTo>
                  <a:lnTo>
                    <a:pt x="4117" y="186"/>
                  </a:lnTo>
                  <a:lnTo>
                    <a:pt x="4119" y="183"/>
                  </a:lnTo>
                  <a:lnTo>
                    <a:pt x="4121" y="180"/>
                  </a:lnTo>
                  <a:lnTo>
                    <a:pt x="4122" y="176"/>
                  </a:lnTo>
                  <a:lnTo>
                    <a:pt x="4126" y="173"/>
                  </a:lnTo>
                  <a:lnTo>
                    <a:pt x="4127" y="169"/>
                  </a:lnTo>
                  <a:lnTo>
                    <a:pt x="4131" y="166"/>
                  </a:lnTo>
                  <a:lnTo>
                    <a:pt x="4132" y="166"/>
                  </a:lnTo>
                  <a:lnTo>
                    <a:pt x="4188" y="173"/>
                  </a:lnTo>
                  <a:lnTo>
                    <a:pt x="4208" y="178"/>
                  </a:lnTo>
                  <a:lnTo>
                    <a:pt x="4230" y="185"/>
                  </a:lnTo>
                  <a:lnTo>
                    <a:pt x="4246" y="188"/>
                  </a:lnTo>
                  <a:lnTo>
                    <a:pt x="4262" y="191"/>
                  </a:lnTo>
                  <a:lnTo>
                    <a:pt x="4278" y="196"/>
                  </a:lnTo>
                  <a:lnTo>
                    <a:pt x="4284" y="202"/>
                  </a:lnTo>
                  <a:lnTo>
                    <a:pt x="4291" y="210"/>
                  </a:lnTo>
                  <a:lnTo>
                    <a:pt x="4300" y="220"/>
                  </a:lnTo>
                  <a:lnTo>
                    <a:pt x="4306" y="227"/>
                  </a:lnTo>
                  <a:lnTo>
                    <a:pt x="4313" y="230"/>
                  </a:lnTo>
                  <a:lnTo>
                    <a:pt x="4367" y="220"/>
                  </a:lnTo>
                  <a:lnTo>
                    <a:pt x="4382" y="220"/>
                  </a:lnTo>
                  <a:lnTo>
                    <a:pt x="4398" y="225"/>
                  </a:lnTo>
                  <a:lnTo>
                    <a:pt x="4413" y="229"/>
                  </a:lnTo>
                  <a:lnTo>
                    <a:pt x="4418" y="230"/>
                  </a:lnTo>
                  <a:lnTo>
                    <a:pt x="4421" y="232"/>
                  </a:lnTo>
                  <a:lnTo>
                    <a:pt x="4425" y="234"/>
                  </a:lnTo>
                  <a:lnTo>
                    <a:pt x="4426" y="235"/>
                  </a:lnTo>
                  <a:lnTo>
                    <a:pt x="4428" y="240"/>
                  </a:lnTo>
                  <a:lnTo>
                    <a:pt x="4430" y="246"/>
                  </a:lnTo>
                  <a:lnTo>
                    <a:pt x="4430" y="249"/>
                  </a:lnTo>
                  <a:lnTo>
                    <a:pt x="4430" y="254"/>
                  </a:lnTo>
                  <a:lnTo>
                    <a:pt x="4430" y="257"/>
                  </a:lnTo>
                  <a:lnTo>
                    <a:pt x="4428" y="262"/>
                  </a:lnTo>
                  <a:lnTo>
                    <a:pt x="4443" y="268"/>
                  </a:lnTo>
                  <a:lnTo>
                    <a:pt x="4457" y="271"/>
                  </a:lnTo>
                  <a:lnTo>
                    <a:pt x="4472" y="271"/>
                  </a:lnTo>
                  <a:lnTo>
                    <a:pt x="4489" y="269"/>
                  </a:lnTo>
                  <a:lnTo>
                    <a:pt x="4504" y="268"/>
                  </a:lnTo>
                  <a:lnTo>
                    <a:pt x="4521" y="269"/>
                  </a:lnTo>
                  <a:lnTo>
                    <a:pt x="4524" y="271"/>
                  </a:lnTo>
                  <a:lnTo>
                    <a:pt x="4529" y="273"/>
                  </a:lnTo>
                  <a:lnTo>
                    <a:pt x="4534" y="273"/>
                  </a:lnTo>
                  <a:lnTo>
                    <a:pt x="4538" y="273"/>
                  </a:lnTo>
                  <a:lnTo>
                    <a:pt x="4541" y="271"/>
                  </a:lnTo>
                  <a:lnTo>
                    <a:pt x="4546" y="268"/>
                  </a:lnTo>
                  <a:lnTo>
                    <a:pt x="4548" y="266"/>
                  </a:lnTo>
                  <a:lnTo>
                    <a:pt x="4550" y="266"/>
                  </a:lnTo>
                  <a:lnTo>
                    <a:pt x="4553" y="266"/>
                  </a:lnTo>
                  <a:lnTo>
                    <a:pt x="4555" y="269"/>
                  </a:lnTo>
                  <a:lnTo>
                    <a:pt x="4558" y="273"/>
                  </a:lnTo>
                  <a:lnTo>
                    <a:pt x="4561" y="276"/>
                  </a:lnTo>
                  <a:lnTo>
                    <a:pt x="4567" y="281"/>
                  </a:lnTo>
                  <a:lnTo>
                    <a:pt x="4570" y="286"/>
                  </a:lnTo>
                  <a:lnTo>
                    <a:pt x="4575" y="290"/>
                  </a:lnTo>
                  <a:lnTo>
                    <a:pt x="4578" y="293"/>
                  </a:lnTo>
                  <a:lnTo>
                    <a:pt x="4583" y="293"/>
                  </a:lnTo>
                  <a:lnTo>
                    <a:pt x="4587" y="293"/>
                  </a:lnTo>
                  <a:lnTo>
                    <a:pt x="4592" y="293"/>
                  </a:lnTo>
                  <a:lnTo>
                    <a:pt x="4597" y="291"/>
                  </a:lnTo>
                  <a:lnTo>
                    <a:pt x="4600" y="291"/>
                  </a:lnTo>
                  <a:lnTo>
                    <a:pt x="4595" y="254"/>
                  </a:lnTo>
                  <a:lnTo>
                    <a:pt x="4675" y="259"/>
                  </a:lnTo>
                  <a:lnTo>
                    <a:pt x="4695" y="264"/>
                  </a:lnTo>
                  <a:lnTo>
                    <a:pt x="4715" y="274"/>
                  </a:lnTo>
                  <a:lnTo>
                    <a:pt x="4734" y="284"/>
                  </a:lnTo>
                  <a:lnTo>
                    <a:pt x="4798" y="318"/>
                  </a:lnTo>
                  <a:lnTo>
                    <a:pt x="4803" y="322"/>
                  </a:lnTo>
                  <a:lnTo>
                    <a:pt x="4808" y="325"/>
                  </a:lnTo>
                  <a:lnTo>
                    <a:pt x="4812" y="327"/>
                  </a:lnTo>
                  <a:lnTo>
                    <a:pt x="4813" y="330"/>
                  </a:lnTo>
                  <a:lnTo>
                    <a:pt x="4815" y="335"/>
                  </a:lnTo>
                  <a:lnTo>
                    <a:pt x="4818" y="342"/>
                  </a:lnTo>
                  <a:lnTo>
                    <a:pt x="4820" y="349"/>
                  </a:lnTo>
                  <a:lnTo>
                    <a:pt x="4822" y="354"/>
                  </a:lnTo>
                  <a:lnTo>
                    <a:pt x="4823" y="357"/>
                  </a:lnTo>
                  <a:lnTo>
                    <a:pt x="4825" y="361"/>
                  </a:lnTo>
                  <a:lnTo>
                    <a:pt x="4828" y="362"/>
                  </a:lnTo>
                  <a:lnTo>
                    <a:pt x="4834" y="364"/>
                  </a:lnTo>
                  <a:lnTo>
                    <a:pt x="4839" y="364"/>
                  </a:lnTo>
                  <a:lnTo>
                    <a:pt x="4834" y="344"/>
                  </a:lnTo>
                  <a:lnTo>
                    <a:pt x="4854" y="345"/>
                  </a:lnTo>
                  <a:lnTo>
                    <a:pt x="4874" y="349"/>
                  </a:lnTo>
                  <a:lnTo>
                    <a:pt x="4884" y="355"/>
                  </a:lnTo>
                  <a:lnTo>
                    <a:pt x="4894" y="364"/>
                  </a:lnTo>
                  <a:lnTo>
                    <a:pt x="4903" y="372"/>
                  </a:lnTo>
                  <a:lnTo>
                    <a:pt x="4899" y="376"/>
                  </a:lnTo>
                  <a:lnTo>
                    <a:pt x="4896" y="379"/>
                  </a:lnTo>
                  <a:lnTo>
                    <a:pt x="4891" y="384"/>
                  </a:lnTo>
                  <a:lnTo>
                    <a:pt x="4888" y="388"/>
                  </a:lnTo>
                  <a:lnTo>
                    <a:pt x="4883" y="389"/>
                  </a:lnTo>
                  <a:lnTo>
                    <a:pt x="4879" y="389"/>
                  </a:lnTo>
                  <a:lnTo>
                    <a:pt x="4874" y="389"/>
                  </a:lnTo>
                  <a:lnTo>
                    <a:pt x="4871" y="388"/>
                  </a:lnTo>
                  <a:lnTo>
                    <a:pt x="4866" y="386"/>
                  </a:lnTo>
                  <a:lnTo>
                    <a:pt x="4861" y="386"/>
                  </a:lnTo>
                  <a:lnTo>
                    <a:pt x="4861" y="391"/>
                  </a:lnTo>
                  <a:lnTo>
                    <a:pt x="4861" y="394"/>
                  </a:lnTo>
                  <a:lnTo>
                    <a:pt x="4861" y="398"/>
                  </a:lnTo>
                  <a:lnTo>
                    <a:pt x="4859" y="401"/>
                  </a:lnTo>
                  <a:lnTo>
                    <a:pt x="4854" y="403"/>
                  </a:lnTo>
                  <a:lnTo>
                    <a:pt x="4852" y="405"/>
                  </a:lnTo>
                  <a:lnTo>
                    <a:pt x="4852" y="408"/>
                  </a:lnTo>
                  <a:lnTo>
                    <a:pt x="4852" y="411"/>
                  </a:lnTo>
                  <a:lnTo>
                    <a:pt x="4852" y="415"/>
                  </a:lnTo>
                  <a:lnTo>
                    <a:pt x="4854" y="418"/>
                  </a:lnTo>
                  <a:lnTo>
                    <a:pt x="4855" y="421"/>
                  </a:lnTo>
                  <a:lnTo>
                    <a:pt x="4849" y="421"/>
                  </a:lnTo>
                  <a:lnTo>
                    <a:pt x="4844" y="420"/>
                  </a:lnTo>
                  <a:lnTo>
                    <a:pt x="4840" y="418"/>
                  </a:lnTo>
                  <a:lnTo>
                    <a:pt x="4835" y="415"/>
                  </a:lnTo>
                  <a:lnTo>
                    <a:pt x="4830" y="411"/>
                  </a:lnTo>
                  <a:lnTo>
                    <a:pt x="4827" y="411"/>
                  </a:lnTo>
                  <a:lnTo>
                    <a:pt x="4823" y="410"/>
                  </a:lnTo>
                  <a:lnTo>
                    <a:pt x="4820" y="411"/>
                  </a:lnTo>
                  <a:lnTo>
                    <a:pt x="4817" y="411"/>
                  </a:lnTo>
                  <a:lnTo>
                    <a:pt x="4813" y="411"/>
                  </a:lnTo>
                  <a:lnTo>
                    <a:pt x="4812" y="410"/>
                  </a:lnTo>
                  <a:lnTo>
                    <a:pt x="4810" y="408"/>
                  </a:lnTo>
                  <a:lnTo>
                    <a:pt x="4810" y="403"/>
                  </a:lnTo>
                  <a:lnTo>
                    <a:pt x="4808" y="399"/>
                  </a:lnTo>
                  <a:lnTo>
                    <a:pt x="4808" y="396"/>
                  </a:lnTo>
                  <a:lnTo>
                    <a:pt x="4806" y="393"/>
                  </a:lnTo>
                  <a:lnTo>
                    <a:pt x="4805" y="389"/>
                  </a:lnTo>
                  <a:lnTo>
                    <a:pt x="4803" y="388"/>
                  </a:lnTo>
                  <a:lnTo>
                    <a:pt x="4798" y="388"/>
                  </a:lnTo>
                  <a:lnTo>
                    <a:pt x="4766" y="384"/>
                  </a:lnTo>
                  <a:lnTo>
                    <a:pt x="4764" y="384"/>
                  </a:lnTo>
                  <a:lnTo>
                    <a:pt x="4764" y="383"/>
                  </a:lnTo>
                  <a:lnTo>
                    <a:pt x="4763" y="381"/>
                  </a:lnTo>
                  <a:lnTo>
                    <a:pt x="4764" y="377"/>
                  </a:lnTo>
                  <a:lnTo>
                    <a:pt x="4764" y="374"/>
                  </a:lnTo>
                  <a:lnTo>
                    <a:pt x="4764" y="372"/>
                  </a:lnTo>
                  <a:lnTo>
                    <a:pt x="4763" y="369"/>
                  </a:lnTo>
                  <a:lnTo>
                    <a:pt x="4763" y="367"/>
                  </a:lnTo>
                  <a:lnTo>
                    <a:pt x="4759" y="367"/>
                  </a:lnTo>
                  <a:lnTo>
                    <a:pt x="4756" y="367"/>
                  </a:lnTo>
                  <a:lnTo>
                    <a:pt x="4752" y="371"/>
                  </a:lnTo>
                  <a:lnTo>
                    <a:pt x="4751" y="379"/>
                  </a:lnTo>
                  <a:lnTo>
                    <a:pt x="4751" y="388"/>
                  </a:lnTo>
                  <a:lnTo>
                    <a:pt x="4751" y="394"/>
                  </a:lnTo>
                  <a:lnTo>
                    <a:pt x="4747" y="401"/>
                  </a:lnTo>
                  <a:lnTo>
                    <a:pt x="4737" y="405"/>
                  </a:lnTo>
                  <a:lnTo>
                    <a:pt x="4724" y="408"/>
                  </a:lnTo>
                  <a:lnTo>
                    <a:pt x="4712" y="410"/>
                  </a:lnTo>
                  <a:lnTo>
                    <a:pt x="4703" y="411"/>
                  </a:lnTo>
                  <a:lnTo>
                    <a:pt x="4708" y="415"/>
                  </a:lnTo>
                  <a:lnTo>
                    <a:pt x="4712" y="418"/>
                  </a:lnTo>
                  <a:lnTo>
                    <a:pt x="4717" y="420"/>
                  </a:lnTo>
                  <a:lnTo>
                    <a:pt x="4719" y="423"/>
                  </a:lnTo>
                  <a:lnTo>
                    <a:pt x="4722" y="427"/>
                  </a:lnTo>
                  <a:lnTo>
                    <a:pt x="4722" y="433"/>
                  </a:lnTo>
                  <a:lnTo>
                    <a:pt x="4725" y="443"/>
                  </a:lnTo>
                  <a:lnTo>
                    <a:pt x="4730" y="454"/>
                  </a:lnTo>
                  <a:lnTo>
                    <a:pt x="4737" y="462"/>
                  </a:lnTo>
                  <a:lnTo>
                    <a:pt x="4737" y="464"/>
                  </a:lnTo>
                  <a:lnTo>
                    <a:pt x="4736" y="465"/>
                  </a:lnTo>
                  <a:lnTo>
                    <a:pt x="4734" y="467"/>
                  </a:lnTo>
                  <a:lnTo>
                    <a:pt x="4732" y="471"/>
                  </a:lnTo>
                  <a:lnTo>
                    <a:pt x="4730" y="472"/>
                  </a:lnTo>
                  <a:lnTo>
                    <a:pt x="4730" y="472"/>
                  </a:lnTo>
                  <a:lnTo>
                    <a:pt x="4727" y="472"/>
                  </a:lnTo>
                  <a:lnTo>
                    <a:pt x="4724" y="472"/>
                  </a:lnTo>
                  <a:lnTo>
                    <a:pt x="4722" y="471"/>
                  </a:lnTo>
                  <a:lnTo>
                    <a:pt x="4719" y="471"/>
                  </a:lnTo>
                  <a:lnTo>
                    <a:pt x="4715" y="471"/>
                  </a:lnTo>
                  <a:lnTo>
                    <a:pt x="4714" y="469"/>
                  </a:lnTo>
                  <a:lnTo>
                    <a:pt x="4708" y="467"/>
                  </a:lnTo>
                  <a:lnTo>
                    <a:pt x="4705" y="467"/>
                  </a:lnTo>
                  <a:lnTo>
                    <a:pt x="4700" y="465"/>
                  </a:lnTo>
                  <a:lnTo>
                    <a:pt x="4697" y="465"/>
                  </a:lnTo>
                  <a:lnTo>
                    <a:pt x="4693" y="467"/>
                  </a:lnTo>
                  <a:lnTo>
                    <a:pt x="4632" y="503"/>
                  </a:lnTo>
                  <a:lnTo>
                    <a:pt x="4621" y="509"/>
                  </a:lnTo>
                  <a:lnTo>
                    <a:pt x="4609" y="516"/>
                  </a:lnTo>
                  <a:lnTo>
                    <a:pt x="4600" y="525"/>
                  </a:lnTo>
                  <a:lnTo>
                    <a:pt x="4592" y="536"/>
                  </a:lnTo>
                  <a:lnTo>
                    <a:pt x="4583" y="528"/>
                  </a:lnTo>
                  <a:lnTo>
                    <a:pt x="4577" y="523"/>
                  </a:lnTo>
                  <a:lnTo>
                    <a:pt x="4570" y="523"/>
                  </a:lnTo>
                  <a:lnTo>
                    <a:pt x="4558" y="523"/>
                  </a:lnTo>
                  <a:lnTo>
                    <a:pt x="4548" y="525"/>
                  </a:lnTo>
                  <a:lnTo>
                    <a:pt x="4541" y="528"/>
                  </a:lnTo>
                  <a:lnTo>
                    <a:pt x="4536" y="533"/>
                  </a:lnTo>
                  <a:lnTo>
                    <a:pt x="4529" y="542"/>
                  </a:lnTo>
                  <a:lnTo>
                    <a:pt x="4529" y="526"/>
                  </a:lnTo>
                  <a:lnTo>
                    <a:pt x="4526" y="528"/>
                  </a:lnTo>
                  <a:lnTo>
                    <a:pt x="4521" y="530"/>
                  </a:lnTo>
                  <a:lnTo>
                    <a:pt x="4516" y="533"/>
                  </a:lnTo>
                  <a:lnTo>
                    <a:pt x="4512" y="535"/>
                  </a:lnTo>
                  <a:lnTo>
                    <a:pt x="4507" y="535"/>
                  </a:lnTo>
                  <a:lnTo>
                    <a:pt x="4504" y="535"/>
                  </a:lnTo>
                  <a:lnTo>
                    <a:pt x="4499" y="533"/>
                  </a:lnTo>
                  <a:lnTo>
                    <a:pt x="4496" y="533"/>
                  </a:lnTo>
                  <a:lnTo>
                    <a:pt x="4492" y="535"/>
                  </a:lnTo>
                  <a:lnTo>
                    <a:pt x="4489" y="536"/>
                  </a:lnTo>
                  <a:lnTo>
                    <a:pt x="4458" y="586"/>
                  </a:lnTo>
                  <a:lnTo>
                    <a:pt x="4462" y="587"/>
                  </a:lnTo>
                  <a:lnTo>
                    <a:pt x="4465" y="587"/>
                  </a:lnTo>
                  <a:lnTo>
                    <a:pt x="4470" y="589"/>
                  </a:lnTo>
                  <a:lnTo>
                    <a:pt x="4475" y="591"/>
                  </a:lnTo>
                  <a:lnTo>
                    <a:pt x="4479" y="592"/>
                  </a:lnTo>
                  <a:lnTo>
                    <a:pt x="4480" y="594"/>
                  </a:lnTo>
                  <a:lnTo>
                    <a:pt x="4482" y="597"/>
                  </a:lnTo>
                  <a:lnTo>
                    <a:pt x="4479" y="606"/>
                  </a:lnTo>
                  <a:lnTo>
                    <a:pt x="4479" y="613"/>
                  </a:lnTo>
                  <a:lnTo>
                    <a:pt x="4480" y="618"/>
                  </a:lnTo>
                  <a:lnTo>
                    <a:pt x="4485" y="626"/>
                  </a:lnTo>
                  <a:lnTo>
                    <a:pt x="4477" y="630"/>
                  </a:lnTo>
                  <a:lnTo>
                    <a:pt x="4469" y="635"/>
                  </a:lnTo>
                  <a:lnTo>
                    <a:pt x="4463" y="641"/>
                  </a:lnTo>
                  <a:lnTo>
                    <a:pt x="4462" y="650"/>
                  </a:lnTo>
                  <a:lnTo>
                    <a:pt x="4465" y="660"/>
                  </a:lnTo>
                  <a:lnTo>
                    <a:pt x="4463" y="662"/>
                  </a:lnTo>
                  <a:lnTo>
                    <a:pt x="4462" y="663"/>
                  </a:lnTo>
                  <a:lnTo>
                    <a:pt x="4458" y="667"/>
                  </a:lnTo>
                  <a:lnTo>
                    <a:pt x="4455" y="668"/>
                  </a:lnTo>
                  <a:lnTo>
                    <a:pt x="4452" y="670"/>
                  </a:lnTo>
                  <a:lnTo>
                    <a:pt x="4448" y="670"/>
                  </a:lnTo>
                  <a:lnTo>
                    <a:pt x="4445" y="672"/>
                  </a:lnTo>
                  <a:lnTo>
                    <a:pt x="4442" y="672"/>
                  </a:lnTo>
                  <a:lnTo>
                    <a:pt x="4438" y="674"/>
                  </a:lnTo>
                  <a:lnTo>
                    <a:pt x="4436" y="675"/>
                  </a:lnTo>
                  <a:lnTo>
                    <a:pt x="4435" y="677"/>
                  </a:lnTo>
                  <a:lnTo>
                    <a:pt x="4433" y="682"/>
                  </a:lnTo>
                  <a:lnTo>
                    <a:pt x="4433" y="687"/>
                  </a:lnTo>
                  <a:lnTo>
                    <a:pt x="4433" y="690"/>
                  </a:lnTo>
                  <a:lnTo>
                    <a:pt x="4433" y="696"/>
                  </a:lnTo>
                  <a:lnTo>
                    <a:pt x="4431" y="699"/>
                  </a:lnTo>
                  <a:lnTo>
                    <a:pt x="4430" y="702"/>
                  </a:lnTo>
                  <a:lnTo>
                    <a:pt x="4426" y="704"/>
                  </a:lnTo>
                  <a:lnTo>
                    <a:pt x="4420" y="706"/>
                  </a:lnTo>
                  <a:lnTo>
                    <a:pt x="4416" y="706"/>
                  </a:lnTo>
                  <a:lnTo>
                    <a:pt x="4414" y="707"/>
                  </a:lnTo>
                  <a:lnTo>
                    <a:pt x="4413" y="709"/>
                  </a:lnTo>
                  <a:lnTo>
                    <a:pt x="4411" y="714"/>
                  </a:lnTo>
                  <a:lnTo>
                    <a:pt x="4409" y="719"/>
                  </a:lnTo>
                  <a:lnTo>
                    <a:pt x="4404" y="733"/>
                  </a:lnTo>
                  <a:lnTo>
                    <a:pt x="4393" y="746"/>
                  </a:lnTo>
                  <a:lnTo>
                    <a:pt x="4382" y="758"/>
                  </a:lnTo>
                  <a:lnTo>
                    <a:pt x="4377" y="739"/>
                  </a:lnTo>
                  <a:lnTo>
                    <a:pt x="4372" y="721"/>
                  </a:lnTo>
                  <a:lnTo>
                    <a:pt x="4369" y="699"/>
                  </a:lnTo>
                  <a:lnTo>
                    <a:pt x="4364" y="677"/>
                  </a:lnTo>
                  <a:lnTo>
                    <a:pt x="4362" y="655"/>
                  </a:lnTo>
                  <a:lnTo>
                    <a:pt x="4364" y="635"/>
                  </a:lnTo>
                  <a:lnTo>
                    <a:pt x="4369" y="616"/>
                  </a:lnTo>
                  <a:lnTo>
                    <a:pt x="4379" y="601"/>
                  </a:lnTo>
                  <a:lnTo>
                    <a:pt x="4394" y="589"/>
                  </a:lnTo>
                  <a:lnTo>
                    <a:pt x="4409" y="582"/>
                  </a:lnTo>
                  <a:lnTo>
                    <a:pt x="4421" y="574"/>
                  </a:lnTo>
                  <a:lnTo>
                    <a:pt x="4431" y="560"/>
                  </a:lnTo>
                  <a:lnTo>
                    <a:pt x="4440" y="548"/>
                  </a:lnTo>
                  <a:lnTo>
                    <a:pt x="4452" y="538"/>
                  </a:lnTo>
                  <a:lnTo>
                    <a:pt x="4465" y="528"/>
                  </a:lnTo>
                  <a:lnTo>
                    <a:pt x="4470" y="525"/>
                  </a:lnTo>
                  <a:lnTo>
                    <a:pt x="4475" y="521"/>
                  </a:lnTo>
                  <a:lnTo>
                    <a:pt x="4480" y="518"/>
                  </a:lnTo>
                  <a:lnTo>
                    <a:pt x="4485" y="515"/>
                  </a:lnTo>
                  <a:lnTo>
                    <a:pt x="4489" y="509"/>
                  </a:lnTo>
                  <a:lnTo>
                    <a:pt x="4491" y="504"/>
                  </a:lnTo>
                  <a:lnTo>
                    <a:pt x="4497" y="476"/>
                  </a:lnTo>
                  <a:lnTo>
                    <a:pt x="4499" y="474"/>
                  </a:lnTo>
                  <a:lnTo>
                    <a:pt x="4502" y="472"/>
                  </a:lnTo>
                  <a:lnTo>
                    <a:pt x="4507" y="472"/>
                  </a:lnTo>
                  <a:lnTo>
                    <a:pt x="4511" y="471"/>
                  </a:lnTo>
                  <a:lnTo>
                    <a:pt x="4514" y="471"/>
                  </a:lnTo>
                  <a:lnTo>
                    <a:pt x="4507" y="469"/>
                  </a:lnTo>
                  <a:lnTo>
                    <a:pt x="4502" y="469"/>
                  </a:lnTo>
                  <a:lnTo>
                    <a:pt x="4496" y="469"/>
                  </a:lnTo>
                  <a:lnTo>
                    <a:pt x="4489" y="469"/>
                  </a:lnTo>
                  <a:lnTo>
                    <a:pt x="4485" y="471"/>
                  </a:lnTo>
                  <a:lnTo>
                    <a:pt x="4482" y="474"/>
                  </a:lnTo>
                  <a:lnTo>
                    <a:pt x="4479" y="479"/>
                  </a:lnTo>
                  <a:lnTo>
                    <a:pt x="4477" y="482"/>
                  </a:lnTo>
                  <a:lnTo>
                    <a:pt x="4474" y="487"/>
                  </a:lnTo>
                  <a:lnTo>
                    <a:pt x="4463" y="499"/>
                  </a:lnTo>
                  <a:lnTo>
                    <a:pt x="4450" y="509"/>
                  </a:lnTo>
                  <a:lnTo>
                    <a:pt x="4438" y="518"/>
                  </a:lnTo>
                  <a:lnTo>
                    <a:pt x="4435" y="506"/>
                  </a:lnTo>
                  <a:lnTo>
                    <a:pt x="4435" y="496"/>
                  </a:lnTo>
                  <a:lnTo>
                    <a:pt x="4436" y="482"/>
                  </a:lnTo>
                  <a:lnTo>
                    <a:pt x="4431" y="486"/>
                  </a:lnTo>
                  <a:lnTo>
                    <a:pt x="4426" y="489"/>
                  </a:lnTo>
                  <a:lnTo>
                    <a:pt x="4421" y="491"/>
                  </a:lnTo>
                  <a:lnTo>
                    <a:pt x="4416" y="491"/>
                  </a:lnTo>
                  <a:lnTo>
                    <a:pt x="4411" y="491"/>
                  </a:lnTo>
                  <a:lnTo>
                    <a:pt x="4404" y="491"/>
                  </a:lnTo>
                  <a:lnTo>
                    <a:pt x="4401" y="491"/>
                  </a:lnTo>
                  <a:lnTo>
                    <a:pt x="4398" y="493"/>
                  </a:lnTo>
                  <a:lnTo>
                    <a:pt x="4394" y="493"/>
                  </a:lnTo>
                  <a:lnTo>
                    <a:pt x="4389" y="494"/>
                  </a:lnTo>
                  <a:lnTo>
                    <a:pt x="4386" y="498"/>
                  </a:lnTo>
                  <a:lnTo>
                    <a:pt x="4364" y="518"/>
                  </a:lnTo>
                  <a:lnTo>
                    <a:pt x="4345" y="540"/>
                  </a:lnTo>
                  <a:lnTo>
                    <a:pt x="4347" y="542"/>
                  </a:lnTo>
                  <a:lnTo>
                    <a:pt x="4352" y="545"/>
                  </a:lnTo>
                  <a:lnTo>
                    <a:pt x="4354" y="548"/>
                  </a:lnTo>
                  <a:lnTo>
                    <a:pt x="4355" y="550"/>
                  </a:lnTo>
                  <a:lnTo>
                    <a:pt x="4355" y="553"/>
                  </a:lnTo>
                  <a:lnTo>
                    <a:pt x="4354" y="555"/>
                  </a:lnTo>
                  <a:lnTo>
                    <a:pt x="4350" y="555"/>
                  </a:lnTo>
                  <a:lnTo>
                    <a:pt x="4345" y="557"/>
                  </a:lnTo>
                  <a:lnTo>
                    <a:pt x="4340" y="557"/>
                  </a:lnTo>
                  <a:lnTo>
                    <a:pt x="4338" y="557"/>
                  </a:lnTo>
                  <a:lnTo>
                    <a:pt x="4296" y="562"/>
                  </a:lnTo>
                  <a:lnTo>
                    <a:pt x="4311" y="552"/>
                  </a:lnTo>
                  <a:lnTo>
                    <a:pt x="4271" y="543"/>
                  </a:lnTo>
                  <a:lnTo>
                    <a:pt x="4268" y="543"/>
                  </a:lnTo>
                  <a:lnTo>
                    <a:pt x="4266" y="545"/>
                  </a:lnTo>
                  <a:lnTo>
                    <a:pt x="4262" y="547"/>
                  </a:lnTo>
                  <a:lnTo>
                    <a:pt x="4259" y="550"/>
                  </a:lnTo>
                  <a:lnTo>
                    <a:pt x="4256" y="552"/>
                  </a:lnTo>
                  <a:lnTo>
                    <a:pt x="4254" y="553"/>
                  </a:lnTo>
                  <a:lnTo>
                    <a:pt x="4251" y="553"/>
                  </a:lnTo>
                  <a:lnTo>
                    <a:pt x="4247" y="553"/>
                  </a:lnTo>
                  <a:lnTo>
                    <a:pt x="4244" y="553"/>
                  </a:lnTo>
                  <a:lnTo>
                    <a:pt x="4240" y="552"/>
                  </a:lnTo>
                  <a:lnTo>
                    <a:pt x="4222" y="550"/>
                  </a:lnTo>
                  <a:lnTo>
                    <a:pt x="4203" y="550"/>
                  </a:lnTo>
                  <a:lnTo>
                    <a:pt x="4197" y="550"/>
                  </a:lnTo>
                  <a:lnTo>
                    <a:pt x="4185" y="550"/>
                  </a:lnTo>
                  <a:lnTo>
                    <a:pt x="4175" y="550"/>
                  </a:lnTo>
                  <a:lnTo>
                    <a:pt x="4168" y="553"/>
                  </a:lnTo>
                  <a:lnTo>
                    <a:pt x="4107" y="613"/>
                  </a:lnTo>
                  <a:lnTo>
                    <a:pt x="4077" y="638"/>
                  </a:lnTo>
                  <a:lnTo>
                    <a:pt x="4046" y="662"/>
                  </a:lnTo>
                  <a:lnTo>
                    <a:pt x="4048" y="665"/>
                  </a:lnTo>
                  <a:lnTo>
                    <a:pt x="4050" y="667"/>
                  </a:lnTo>
                  <a:lnTo>
                    <a:pt x="4053" y="667"/>
                  </a:lnTo>
                  <a:lnTo>
                    <a:pt x="4056" y="668"/>
                  </a:lnTo>
                  <a:lnTo>
                    <a:pt x="4060" y="668"/>
                  </a:lnTo>
                  <a:lnTo>
                    <a:pt x="4063" y="668"/>
                  </a:lnTo>
                  <a:lnTo>
                    <a:pt x="4066" y="668"/>
                  </a:lnTo>
                  <a:lnTo>
                    <a:pt x="4068" y="670"/>
                  </a:lnTo>
                  <a:lnTo>
                    <a:pt x="4070" y="672"/>
                  </a:lnTo>
                  <a:lnTo>
                    <a:pt x="4072" y="675"/>
                  </a:lnTo>
                  <a:lnTo>
                    <a:pt x="4072" y="679"/>
                  </a:lnTo>
                  <a:lnTo>
                    <a:pt x="4073" y="682"/>
                  </a:lnTo>
                  <a:lnTo>
                    <a:pt x="4075" y="685"/>
                  </a:lnTo>
                  <a:lnTo>
                    <a:pt x="4077" y="689"/>
                  </a:lnTo>
                  <a:lnTo>
                    <a:pt x="4078" y="690"/>
                  </a:lnTo>
                  <a:lnTo>
                    <a:pt x="4083" y="690"/>
                  </a:lnTo>
                  <a:lnTo>
                    <a:pt x="4088" y="690"/>
                  </a:lnTo>
                  <a:lnTo>
                    <a:pt x="4092" y="690"/>
                  </a:lnTo>
                  <a:lnTo>
                    <a:pt x="4095" y="690"/>
                  </a:lnTo>
                  <a:lnTo>
                    <a:pt x="4097" y="687"/>
                  </a:lnTo>
                  <a:lnTo>
                    <a:pt x="4100" y="684"/>
                  </a:lnTo>
                  <a:lnTo>
                    <a:pt x="4104" y="679"/>
                  </a:lnTo>
                  <a:lnTo>
                    <a:pt x="4109" y="675"/>
                  </a:lnTo>
                  <a:lnTo>
                    <a:pt x="4117" y="677"/>
                  </a:lnTo>
                  <a:lnTo>
                    <a:pt x="4127" y="684"/>
                  </a:lnTo>
                  <a:lnTo>
                    <a:pt x="4137" y="692"/>
                  </a:lnTo>
                  <a:lnTo>
                    <a:pt x="4144" y="701"/>
                  </a:lnTo>
                  <a:lnTo>
                    <a:pt x="4146" y="707"/>
                  </a:lnTo>
                  <a:lnTo>
                    <a:pt x="4131" y="782"/>
                  </a:lnTo>
                  <a:lnTo>
                    <a:pt x="4124" y="802"/>
                  </a:lnTo>
                  <a:lnTo>
                    <a:pt x="4115" y="821"/>
                  </a:lnTo>
                  <a:lnTo>
                    <a:pt x="4104" y="839"/>
                  </a:lnTo>
                  <a:lnTo>
                    <a:pt x="4087" y="866"/>
                  </a:lnTo>
                  <a:lnTo>
                    <a:pt x="4066" y="892"/>
                  </a:lnTo>
                  <a:lnTo>
                    <a:pt x="4034" y="922"/>
                  </a:lnTo>
                  <a:lnTo>
                    <a:pt x="4031" y="926"/>
                  </a:lnTo>
                  <a:lnTo>
                    <a:pt x="4026" y="927"/>
                  </a:lnTo>
                  <a:lnTo>
                    <a:pt x="4019" y="929"/>
                  </a:lnTo>
                  <a:lnTo>
                    <a:pt x="4014" y="929"/>
                  </a:lnTo>
                  <a:lnTo>
                    <a:pt x="4009" y="931"/>
                  </a:lnTo>
                  <a:lnTo>
                    <a:pt x="4007" y="929"/>
                  </a:lnTo>
                  <a:lnTo>
                    <a:pt x="4004" y="927"/>
                  </a:lnTo>
                  <a:lnTo>
                    <a:pt x="4002" y="924"/>
                  </a:lnTo>
                  <a:lnTo>
                    <a:pt x="4001" y="921"/>
                  </a:lnTo>
                  <a:lnTo>
                    <a:pt x="3999" y="919"/>
                  </a:lnTo>
                  <a:lnTo>
                    <a:pt x="3995" y="921"/>
                  </a:lnTo>
                  <a:lnTo>
                    <a:pt x="3994" y="922"/>
                  </a:lnTo>
                  <a:lnTo>
                    <a:pt x="3990" y="924"/>
                  </a:lnTo>
                  <a:lnTo>
                    <a:pt x="3987" y="926"/>
                  </a:lnTo>
                  <a:lnTo>
                    <a:pt x="3984" y="927"/>
                  </a:lnTo>
                  <a:lnTo>
                    <a:pt x="3980" y="931"/>
                  </a:lnTo>
                  <a:lnTo>
                    <a:pt x="3975" y="934"/>
                  </a:lnTo>
                  <a:lnTo>
                    <a:pt x="3974" y="937"/>
                  </a:lnTo>
                  <a:lnTo>
                    <a:pt x="3972" y="941"/>
                  </a:lnTo>
                  <a:lnTo>
                    <a:pt x="3970" y="946"/>
                  </a:lnTo>
                  <a:lnTo>
                    <a:pt x="3968" y="953"/>
                  </a:lnTo>
                  <a:lnTo>
                    <a:pt x="3960" y="966"/>
                  </a:lnTo>
                  <a:lnTo>
                    <a:pt x="3950" y="980"/>
                  </a:lnTo>
                  <a:lnTo>
                    <a:pt x="3940" y="990"/>
                  </a:lnTo>
                  <a:lnTo>
                    <a:pt x="3926" y="1002"/>
                  </a:lnTo>
                  <a:lnTo>
                    <a:pt x="3940" y="1014"/>
                  </a:lnTo>
                  <a:lnTo>
                    <a:pt x="3950" y="1027"/>
                  </a:lnTo>
                  <a:lnTo>
                    <a:pt x="3957" y="1042"/>
                  </a:lnTo>
                  <a:lnTo>
                    <a:pt x="3957" y="1059"/>
                  </a:lnTo>
                  <a:lnTo>
                    <a:pt x="3955" y="1074"/>
                  </a:lnTo>
                  <a:lnTo>
                    <a:pt x="3952" y="1083"/>
                  </a:lnTo>
                  <a:lnTo>
                    <a:pt x="3941" y="1090"/>
                  </a:lnTo>
                  <a:lnTo>
                    <a:pt x="3931" y="1093"/>
                  </a:lnTo>
                  <a:lnTo>
                    <a:pt x="3921" y="1095"/>
                  </a:lnTo>
                  <a:lnTo>
                    <a:pt x="3909" y="1095"/>
                  </a:lnTo>
                  <a:lnTo>
                    <a:pt x="3914" y="1064"/>
                  </a:lnTo>
                  <a:lnTo>
                    <a:pt x="3914" y="1061"/>
                  </a:lnTo>
                  <a:lnTo>
                    <a:pt x="3914" y="1058"/>
                  </a:lnTo>
                  <a:lnTo>
                    <a:pt x="3913" y="1056"/>
                  </a:lnTo>
                  <a:lnTo>
                    <a:pt x="3911" y="1054"/>
                  </a:lnTo>
                  <a:lnTo>
                    <a:pt x="3911" y="1052"/>
                  </a:lnTo>
                  <a:lnTo>
                    <a:pt x="3911" y="1049"/>
                  </a:lnTo>
                  <a:lnTo>
                    <a:pt x="3911" y="1047"/>
                  </a:lnTo>
                  <a:lnTo>
                    <a:pt x="3914" y="1044"/>
                  </a:lnTo>
                  <a:lnTo>
                    <a:pt x="3916" y="1041"/>
                  </a:lnTo>
                  <a:lnTo>
                    <a:pt x="3918" y="1037"/>
                  </a:lnTo>
                  <a:lnTo>
                    <a:pt x="3916" y="1034"/>
                  </a:lnTo>
                  <a:lnTo>
                    <a:pt x="3914" y="1030"/>
                  </a:lnTo>
                  <a:lnTo>
                    <a:pt x="3913" y="1029"/>
                  </a:lnTo>
                  <a:lnTo>
                    <a:pt x="3909" y="1029"/>
                  </a:lnTo>
                  <a:lnTo>
                    <a:pt x="3906" y="1029"/>
                  </a:lnTo>
                  <a:lnTo>
                    <a:pt x="3903" y="1030"/>
                  </a:lnTo>
                  <a:lnTo>
                    <a:pt x="3897" y="1030"/>
                  </a:lnTo>
                  <a:lnTo>
                    <a:pt x="3894" y="1030"/>
                  </a:lnTo>
                  <a:lnTo>
                    <a:pt x="3891" y="1029"/>
                  </a:lnTo>
                  <a:lnTo>
                    <a:pt x="3889" y="1027"/>
                  </a:lnTo>
                  <a:lnTo>
                    <a:pt x="3887" y="1024"/>
                  </a:lnTo>
                  <a:lnTo>
                    <a:pt x="3887" y="1019"/>
                  </a:lnTo>
                  <a:lnTo>
                    <a:pt x="3889" y="1015"/>
                  </a:lnTo>
                  <a:lnTo>
                    <a:pt x="3891" y="1010"/>
                  </a:lnTo>
                  <a:lnTo>
                    <a:pt x="3892" y="1005"/>
                  </a:lnTo>
                  <a:lnTo>
                    <a:pt x="3894" y="1000"/>
                  </a:lnTo>
                  <a:lnTo>
                    <a:pt x="3896" y="997"/>
                  </a:lnTo>
                  <a:lnTo>
                    <a:pt x="3894" y="995"/>
                  </a:lnTo>
                  <a:lnTo>
                    <a:pt x="3892" y="993"/>
                  </a:lnTo>
                  <a:lnTo>
                    <a:pt x="3889" y="992"/>
                  </a:lnTo>
                  <a:lnTo>
                    <a:pt x="3886" y="990"/>
                  </a:lnTo>
                  <a:lnTo>
                    <a:pt x="3882" y="986"/>
                  </a:lnTo>
                  <a:lnTo>
                    <a:pt x="3879" y="985"/>
                  </a:lnTo>
                  <a:lnTo>
                    <a:pt x="3877" y="985"/>
                  </a:lnTo>
                  <a:lnTo>
                    <a:pt x="3874" y="986"/>
                  </a:lnTo>
                  <a:lnTo>
                    <a:pt x="3869" y="988"/>
                  </a:lnTo>
                  <a:lnTo>
                    <a:pt x="3865" y="990"/>
                  </a:lnTo>
                  <a:lnTo>
                    <a:pt x="3860" y="993"/>
                  </a:lnTo>
                  <a:lnTo>
                    <a:pt x="3857" y="997"/>
                  </a:lnTo>
                  <a:lnTo>
                    <a:pt x="3854" y="998"/>
                  </a:lnTo>
                  <a:lnTo>
                    <a:pt x="3832" y="1012"/>
                  </a:lnTo>
                  <a:lnTo>
                    <a:pt x="3830" y="1002"/>
                  </a:lnTo>
                  <a:lnTo>
                    <a:pt x="3835" y="992"/>
                  </a:lnTo>
                  <a:lnTo>
                    <a:pt x="3842" y="985"/>
                  </a:lnTo>
                  <a:lnTo>
                    <a:pt x="3848" y="976"/>
                  </a:lnTo>
                  <a:lnTo>
                    <a:pt x="3845" y="973"/>
                  </a:lnTo>
                  <a:lnTo>
                    <a:pt x="3842" y="971"/>
                  </a:lnTo>
                  <a:lnTo>
                    <a:pt x="3838" y="970"/>
                  </a:lnTo>
                  <a:lnTo>
                    <a:pt x="3837" y="970"/>
                  </a:lnTo>
                  <a:lnTo>
                    <a:pt x="3833" y="971"/>
                  </a:lnTo>
                  <a:lnTo>
                    <a:pt x="3828" y="973"/>
                  </a:lnTo>
                  <a:lnTo>
                    <a:pt x="3821" y="976"/>
                  </a:lnTo>
                  <a:lnTo>
                    <a:pt x="3816" y="981"/>
                  </a:lnTo>
                  <a:lnTo>
                    <a:pt x="3811" y="985"/>
                  </a:lnTo>
                  <a:lnTo>
                    <a:pt x="3805" y="990"/>
                  </a:lnTo>
                  <a:lnTo>
                    <a:pt x="3801" y="993"/>
                  </a:lnTo>
                  <a:lnTo>
                    <a:pt x="3794" y="997"/>
                  </a:lnTo>
                  <a:lnTo>
                    <a:pt x="3789" y="998"/>
                  </a:lnTo>
                  <a:lnTo>
                    <a:pt x="3788" y="1000"/>
                  </a:lnTo>
                  <a:lnTo>
                    <a:pt x="3784" y="1000"/>
                  </a:lnTo>
                  <a:lnTo>
                    <a:pt x="3783" y="1002"/>
                  </a:lnTo>
                  <a:lnTo>
                    <a:pt x="3779" y="1003"/>
                  </a:lnTo>
                  <a:lnTo>
                    <a:pt x="3776" y="1007"/>
                  </a:lnTo>
                  <a:lnTo>
                    <a:pt x="3776" y="1008"/>
                  </a:lnTo>
                  <a:lnTo>
                    <a:pt x="3776" y="1010"/>
                  </a:lnTo>
                  <a:lnTo>
                    <a:pt x="3783" y="1017"/>
                  </a:lnTo>
                  <a:lnTo>
                    <a:pt x="3788" y="1024"/>
                  </a:lnTo>
                  <a:lnTo>
                    <a:pt x="3793" y="1030"/>
                  </a:lnTo>
                  <a:lnTo>
                    <a:pt x="3796" y="1036"/>
                  </a:lnTo>
                  <a:lnTo>
                    <a:pt x="3798" y="1037"/>
                  </a:lnTo>
                  <a:lnTo>
                    <a:pt x="3799" y="1039"/>
                  </a:lnTo>
                  <a:lnTo>
                    <a:pt x="3803" y="1039"/>
                  </a:lnTo>
                  <a:lnTo>
                    <a:pt x="3805" y="1037"/>
                  </a:lnTo>
                  <a:lnTo>
                    <a:pt x="3810" y="1036"/>
                  </a:lnTo>
                  <a:lnTo>
                    <a:pt x="3825" y="1030"/>
                  </a:lnTo>
                  <a:lnTo>
                    <a:pt x="3838" y="1034"/>
                  </a:lnTo>
                  <a:lnTo>
                    <a:pt x="3854" y="1037"/>
                  </a:lnTo>
                  <a:lnTo>
                    <a:pt x="3799" y="1085"/>
                  </a:lnTo>
                  <a:lnTo>
                    <a:pt x="3805" y="1088"/>
                  </a:lnTo>
                  <a:lnTo>
                    <a:pt x="3810" y="1091"/>
                  </a:lnTo>
                  <a:lnTo>
                    <a:pt x="3815" y="1096"/>
                  </a:lnTo>
                  <a:lnTo>
                    <a:pt x="3818" y="1102"/>
                  </a:lnTo>
                  <a:lnTo>
                    <a:pt x="3821" y="1107"/>
                  </a:lnTo>
                  <a:lnTo>
                    <a:pt x="3838" y="1144"/>
                  </a:lnTo>
                  <a:lnTo>
                    <a:pt x="3811" y="1139"/>
                  </a:lnTo>
                  <a:lnTo>
                    <a:pt x="3840" y="1161"/>
                  </a:lnTo>
                  <a:lnTo>
                    <a:pt x="3818" y="1176"/>
                  </a:lnTo>
                  <a:lnTo>
                    <a:pt x="3845" y="1184"/>
                  </a:lnTo>
                  <a:lnTo>
                    <a:pt x="3835" y="1206"/>
                  </a:lnTo>
                  <a:lnTo>
                    <a:pt x="3823" y="1230"/>
                  </a:lnTo>
                  <a:lnTo>
                    <a:pt x="3811" y="1250"/>
                  </a:lnTo>
                  <a:lnTo>
                    <a:pt x="3799" y="1264"/>
                  </a:lnTo>
                  <a:lnTo>
                    <a:pt x="3788" y="1279"/>
                  </a:lnTo>
                  <a:lnTo>
                    <a:pt x="3776" y="1291"/>
                  </a:lnTo>
                  <a:lnTo>
                    <a:pt x="3761" y="1301"/>
                  </a:lnTo>
                  <a:lnTo>
                    <a:pt x="3690" y="1330"/>
                  </a:lnTo>
                  <a:lnTo>
                    <a:pt x="3668" y="1337"/>
                  </a:lnTo>
                  <a:lnTo>
                    <a:pt x="3664" y="1338"/>
                  </a:lnTo>
                  <a:lnTo>
                    <a:pt x="3663" y="1340"/>
                  </a:lnTo>
                  <a:lnTo>
                    <a:pt x="3663" y="1340"/>
                  </a:lnTo>
                  <a:lnTo>
                    <a:pt x="3663" y="1343"/>
                  </a:lnTo>
                  <a:lnTo>
                    <a:pt x="3664" y="1347"/>
                  </a:lnTo>
                  <a:lnTo>
                    <a:pt x="3664" y="1349"/>
                  </a:lnTo>
                  <a:lnTo>
                    <a:pt x="3664" y="1352"/>
                  </a:lnTo>
                  <a:lnTo>
                    <a:pt x="3664" y="1354"/>
                  </a:lnTo>
                  <a:lnTo>
                    <a:pt x="3663" y="1357"/>
                  </a:lnTo>
                  <a:lnTo>
                    <a:pt x="3663" y="1357"/>
                  </a:lnTo>
                  <a:lnTo>
                    <a:pt x="3659" y="1359"/>
                  </a:lnTo>
                  <a:lnTo>
                    <a:pt x="3658" y="1357"/>
                  </a:lnTo>
                  <a:lnTo>
                    <a:pt x="3656" y="1355"/>
                  </a:lnTo>
                  <a:lnTo>
                    <a:pt x="3654" y="1352"/>
                  </a:lnTo>
                  <a:lnTo>
                    <a:pt x="3652" y="1349"/>
                  </a:lnTo>
                  <a:lnTo>
                    <a:pt x="3652" y="1345"/>
                  </a:lnTo>
                  <a:lnTo>
                    <a:pt x="3651" y="1342"/>
                  </a:lnTo>
                  <a:lnTo>
                    <a:pt x="3654" y="1340"/>
                  </a:lnTo>
                  <a:lnTo>
                    <a:pt x="3659" y="1338"/>
                  </a:lnTo>
                  <a:lnTo>
                    <a:pt x="3649" y="1333"/>
                  </a:lnTo>
                  <a:lnTo>
                    <a:pt x="3637" y="1330"/>
                  </a:lnTo>
                  <a:lnTo>
                    <a:pt x="3625" y="1335"/>
                  </a:lnTo>
                  <a:lnTo>
                    <a:pt x="3615" y="1342"/>
                  </a:lnTo>
                  <a:lnTo>
                    <a:pt x="3603" y="1350"/>
                  </a:lnTo>
                  <a:lnTo>
                    <a:pt x="3595" y="1360"/>
                  </a:lnTo>
                  <a:lnTo>
                    <a:pt x="3595" y="1364"/>
                  </a:lnTo>
                  <a:lnTo>
                    <a:pt x="3593" y="1367"/>
                  </a:lnTo>
                  <a:lnTo>
                    <a:pt x="3592" y="1371"/>
                  </a:lnTo>
                  <a:lnTo>
                    <a:pt x="3590" y="1376"/>
                  </a:lnTo>
                  <a:lnTo>
                    <a:pt x="3590" y="1379"/>
                  </a:lnTo>
                  <a:lnTo>
                    <a:pt x="3590" y="1381"/>
                  </a:lnTo>
                  <a:lnTo>
                    <a:pt x="3605" y="1403"/>
                  </a:lnTo>
                  <a:lnTo>
                    <a:pt x="3615" y="1420"/>
                  </a:lnTo>
                  <a:lnTo>
                    <a:pt x="3627" y="1433"/>
                  </a:lnTo>
                  <a:lnTo>
                    <a:pt x="3636" y="1445"/>
                  </a:lnTo>
                  <a:lnTo>
                    <a:pt x="3641" y="1453"/>
                  </a:lnTo>
                  <a:lnTo>
                    <a:pt x="3644" y="1467"/>
                  </a:lnTo>
                  <a:lnTo>
                    <a:pt x="3644" y="1475"/>
                  </a:lnTo>
                  <a:lnTo>
                    <a:pt x="3646" y="1487"/>
                  </a:lnTo>
                  <a:lnTo>
                    <a:pt x="3646" y="1499"/>
                  </a:lnTo>
                  <a:lnTo>
                    <a:pt x="3642" y="1506"/>
                  </a:lnTo>
                  <a:lnTo>
                    <a:pt x="3610" y="1535"/>
                  </a:lnTo>
                  <a:lnTo>
                    <a:pt x="3578" y="1560"/>
                  </a:lnTo>
                  <a:lnTo>
                    <a:pt x="3576" y="1557"/>
                  </a:lnTo>
                  <a:lnTo>
                    <a:pt x="3576" y="1553"/>
                  </a:lnTo>
                  <a:lnTo>
                    <a:pt x="3576" y="1550"/>
                  </a:lnTo>
                  <a:lnTo>
                    <a:pt x="3576" y="1545"/>
                  </a:lnTo>
                  <a:lnTo>
                    <a:pt x="3578" y="1541"/>
                  </a:lnTo>
                  <a:lnTo>
                    <a:pt x="3578" y="1538"/>
                  </a:lnTo>
                  <a:lnTo>
                    <a:pt x="3576" y="1536"/>
                  </a:lnTo>
                  <a:lnTo>
                    <a:pt x="3554" y="1513"/>
                  </a:lnTo>
                  <a:lnTo>
                    <a:pt x="3543" y="1501"/>
                  </a:lnTo>
                  <a:lnTo>
                    <a:pt x="3529" y="1494"/>
                  </a:lnTo>
                  <a:lnTo>
                    <a:pt x="3514" y="1491"/>
                  </a:lnTo>
                  <a:lnTo>
                    <a:pt x="3516" y="1477"/>
                  </a:lnTo>
                  <a:lnTo>
                    <a:pt x="3511" y="1479"/>
                  </a:lnTo>
                  <a:lnTo>
                    <a:pt x="3505" y="1479"/>
                  </a:lnTo>
                  <a:lnTo>
                    <a:pt x="3504" y="1480"/>
                  </a:lnTo>
                  <a:lnTo>
                    <a:pt x="3502" y="1484"/>
                  </a:lnTo>
                  <a:lnTo>
                    <a:pt x="3502" y="1487"/>
                  </a:lnTo>
                  <a:lnTo>
                    <a:pt x="3502" y="1492"/>
                  </a:lnTo>
                  <a:lnTo>
                    <a:pt x="3500" y="1499"/>
                  </a:lnTo>
                  <a:lnTo>
                    <a:pt x="3497" y="1516"/>
                  </a:lnTo>
                  <a:lnTo>
                    <a:pt x="3490" y="1531"/>
                  </a:lnTo>
                  <a:lnTo>
                    <a:pt x="3490" y="1535"/>
                  </a:lnTo>
                  <a:lnTo>
                    <a:pt x="3490" y="1540"/>
                  </a:lnTo>
                  <a:lnTo>
                    <a:pt x="3490" y="1545"/>
                  </a:lnTo>
                  <a:lnTo>
                    <a:pt x="3492" y="1548"/>
                  </a:lnTo>
                  <a:lnTo>
                    <a:pt x="3492" y="1552"/>
                  </a:lnTo>
                  <a:lnTo>
                    <a:pt x="3494" y="1552"/>
                  </a:lnTo>
                  <a:lnTo>
                    <a:pt x="3495" y="1552"/>
                  </a:lnTo>
                  <a:lnTo>
                    <a:pt x="3500" y="1552"/>
                  </a:lnTo>
                  <a:lnTo>
                    <a:pt x="3504" y="1557"/>
                  </a:lnTo>
                  <a:lnTo>
                    <a:pt x="3507" y="1565"/>
                  </a:lnTo>
                  <a:lnTo>
                    <a:pt x="3509" y="1577"/>
                  </a:lnTo>
                  <a:lnTo>
                    <a:pt x="3511" y="1584"/>
                  </a:lnTo>
                  <a:lnTo>
                    <a:pt x="3514" y="1587"/>
                  </a:lnTo>
                  <a:lnTo>
                    <a:pt x="3517" y="1592"/>
                  </a:lnTo>
                  <a:lnTo>
                    <a:pt x="3522" y="1595"/>
                  </a:lnTo>
                  <a:lnTo>
                    <a:pt x="3527" y="1599"/>
                  </a:lnTo>
                  <a:lnTo>
                    <a:pt x="3533" y="1601"/>
                  </a:lnTo>
                  <a:lnTo>
                    <a:pt x="3536" y="1604"/>
                  </a:lnTo>
                  <a:lnTo>
                    <a:pt x="3539" y="1607"/>
                  </a:lnTo>
                  <a:lnTo>
                    <a:pt x="3544" y="1611"/>
                  </a:lnTo>
                  <a:lnTo>
                    <a:pt x="3548" y="1616"/>
                  </a:lnTo>
                  <a:lnTo>
                    <a:pt x="3551" y="1621"/>
                  </a:lnTo>
                  <a:lnTo>
                    <a:pt x="3554" y="1624"/>
                  </a:lnTo>
                  <a:lnTo>
                    <a:pt x="3556" y="1636"/>
                  </a:lnTo>
                  <a:lnTo>
                    <a:pt x="3554" y="1648"/>
                  </a:lnTo>
                  <a:lnTo>
                    <a:pt x="3556" y="1658"/>
                  </a:lnTo>
                  <a:lnTo>
                    <a:pt x="3561" y="1673"/>
                  </a:lnTo>
                  <a:lnTo>
                    <a:pt x="3568" y="1687"/>
                  </a:lnTo>
                  <a:lnTo>
                    <a:pt x="3554" y="1683"/>
                  </a:lnTo>
                  <a:lnTo>
                    <a:pt x="3544" y="1675"/>
                  </a:lnTo>
                  <a:lnTo>
                    <a:pt x="3533" y="1667"/>
                  </a:lnTo>
                  <a:lnTo>
                    <a:pt x="3524" y="1658"/>
                  </a:lnTo>
                  <a:lnTo>
                    <a:pt x="3521" y="1650"/>
                  </a:lnTo>
                  <a:lnTo>
                    <a:pt x="3517" y="1639"/>
                  </a:lnTo>
                  <a:lnTo>
                    <a:pt x="3514" y="1626"/>
                  </a:lnTo>
                  <a:lnTo>
                    <a:pt x="3509" y="1611"/>
                  </a:lnTo>
                  <a:lnTo>
                    <a:pt x="3504" y="1599"/>
                  </a:lnTo>
                  <a:lnTo>
                    <a:pt x="3473" y="1567"/>
                  </a:lnTo>
                  <a:lnTo>
                    <a:pt x="3472" y="1560"/>
                  </a:lnTo>
                  <a:lnTo>
                    <a:pt x="3472" y="1548"/>
                  </a:lnTo>
                  <a:lnTo>
                    <a:pt x="3473" y="1536"/>
                  </a:lnTo>
                  <a:lnTo>
                    <a:pt x="3475" y="1528"/>
                  </a:lnTo>
                  <a:lnTo>
                    <a:pt x="3475" y="1506"/>
                  </a:lnTo>
                  <a:lnTo>
                    <a:pt x="3473" y="1484"/>
                  </a:lnTo>
                  <a:lnTo>
                    <a:pt x="3468" y="1458"/>
                  </a:lnTo>
                  <a:lnTo>
                    <a:pt x="3462" y="1433"/>
                  </a:lnTo>
                  <a:lnTo>
                    <a:pt x="3455" y="1408"/>
                  </a:lnTo>
                  <a:lnTo>
                    <a:pt x="3438" y="1428"/>
                  </a:lnTo>
                  <a:lnTo>
                    <a:pt x="3435" y="1431"/>
                  </a:lnTo>
                  <a:lnTo>
                    <a:pt x="3433" y="1433"/>
                  </a:lnTo>
                  <a:lnTo>
                    <a:pt x="3431" y="1435"/>
                  </a:lnTo>
                  <a:lnTo>
                    <a:pt x="3428" y="1435"/>
                  </a:lnTo>
                  <a:lnTo>
                    <a:pt x="3426" y="1435"/>
                  </a:lnTo>
                  <a:lnTo>
                    <a:pt x="3421" y="1433"/>
                  </a:lnTo>
                  <a:lnTo>
                    <a:pt x="3416" y="1433"/>
                  </a:lnTo>
                  <a:lnTo>
                    <a:pt x="3414" y="1431"/>
                  </a:lnTo>
                  <a:lnTo>
                    <a:pt x="3413" y="1430"/>
                  </a:lnTo>
                  <a:lnTo>
                    <a:pt x="3413" y="1428"/>
                  </a:lnTo>
                  <a:lnTo>
                    <a:pt x="3413" y="1425"/>
                  </a:lnTo>
                  <a:lnTo>
                    <a:pt x="3413" y="1420"/>
                  </a:lnTo>
                  <a:lnTo>
                    <a:pt x="3413" y="1416"/>
                  </a:lnTo>
                  <a:lnTo>
                    <a:pt x="3414" y="1413"/>
                  </a:lnTo>
                  <a:lnTo>
                    <a:pt x="3416" y="1408"/>
                  </a:lnTo>
                  <a:lnTo>
                    <a:pt x="3416" y="1404"/>
                  </a:lnTo>
                  <a:lnTo>
                    <a:pt x="3416" y="1399"/>
                  </a:lnTo>
                  <a:lnTo>
                    <a:pt x="3416" y="1396"/>
                  </a:lnTo>
                  <a:lnTo>
                    <a:pt x="3409" y="1381"/>
                  </a:lnTo>
                  <a:lnTo>
                    <a:pt x="3402" y="1365"/>
                  </a:lnTo>
                  <a:lnTo>
                    <a:pt x="3391" y="1354"/>
                  </a:lnTo>
                  <a:lnTo>
                    <a:pt x="3380" y="1342"/>
                  </a:lnTo>
                  <a:lnTo>
                    <a:pt x="3374" y="1328"/>
                  </a:lnTo>
                  <a:lnTo>
                    <a:pt x="3369" y="1313"/>
                  </a:lnTo>
                  <a:lnTo>
                    <a:pt x="3365" y="1316"/>
                  </a:lnTo>
                  <a:lnTo>
                    <a:pt x="3360" y="1320"/>
                  </a:lnTo>
                  <a:lnTo>
                    <a:pt x="3355" y="1323"/>
                  </a:lnTo>
                  <a:lnTo>
                    <a:pt x="3352" y="1327"/>
                  </a:lnTo>
                  <a:lnTo>
                    <a:pt x="3347" y="1328"/>
                  </a:lnTo>
                  <a:lnTo>
                    <a:pt x="3309" y="1333"/>
                  </a:lnTo>
                  <a:lnTo>
                    <a:pt x="3306" y="1333"/>
                  </a:lnTo>
                  <a:lnTo>
                    <a:pt x="3303" y="1333"/>
                  </a:lnTo>
                  <a:lnTo>
                    <a:pt x="3299" y="1333"/>
                  </a:lnTo>
                  <a:lnTo>
                    <a:pt x="3298" y="1335"/>
                  </a:lnTo>
                  <a:lnTo>
                    <a:pt x="3298" y="1337"/>
                  </a:lnTo>
                  <a:lnTo>
                    <a:pt x="3298" y="1340"/>
                  </a:lnTo>
                  <a:lnTo>
                    <a:pt x="3298" y="1343"/>
                  </a:lnTo>
                  <a:lnTo>
                    <a:pt x="3298" y="1345"/>
                  </a:lnTo>
                  <a:lnTo>
                    <a:pt x="3298" y="1349"/>
                  </a:lnTo>
                  <a:lnTo>
                    <a:pt x="3279" y="1367"/>
                  </a:lnTo>
                  <a:lnTo>
                    <a:pt x="3225" y="1421"/>
                  </a:lnTo>
                  <a:lnTo>
                    <a:pt x="3222" y="1425"/>
                  </a:lnTo>
                  <a:lnTo>
                    <a:pt x="3217" y="1428"/>
                  </a:lnTo>
                  <a:lnTo>
                    <a:pt x="3212" y="1430"/>
                  </a:lnTo>
                  <a:lnTo>
                    <a:pt x="3205" y="1431"/>
                  </a:lnTo>
                  <a:lnTo>
                    <a:pt x="3201" y="1435"/>
                  </a:lnTo>
                  <a:lnTo>
                    <a:pt x="3196" y="1436"/>
                  </a:lnTo>
                  <a:lnTo>
                    <a:pt x="3195" y="1440"/>
                  </a:lnTo>
                  <a:lnTo>
                    <a:pt x="3195" y="1443"/>
                  </a:lnTo>
                  <a:lnTo>
                    <a:pt x="3195" y="1447"/>
                  </a:lnTo>
                  <a:lnTo>
                    <a:pt x="3195" y="1452"/>
                  </a:lnTo>
                  <a:lnTo>
                    <a:pt x="3195" y="1457"/>
                  </a:lnTo>
                  <a:lnTo>
                    <a:pt x="3196" y="1467"/>
                  </a:lnTo>
                  <a:lnTo>
                    <a:pt x="3196" y="1479"/>
                  </a:lnTo>
                  <a:lnTo>
                    <a:pt x="3195" y="1489"/>
                  </a:lnTo>
                  <a:lnTo>
                    <a:pt x="3191" y="1499"/>
                  </a:lnTo>
                  <a:lnTo>
                    <a:pt x="3188" y="1511"/>
                  </a:lnTo>
                  <a:lnTo>
                    <a:pt x="3188" y="1521"/>
                  </a:lnTo>
                  <a:lnTo>
                    <a:pt x="3191" y="1533"/>
                  </a:lnTo>
                  <a:lnTo>
                    <a:pt x="3196" y="1541"/>
                  </a:lnTo>
                  <a:lnTo>
                    <a:pt x="3203" y="1552"/>
                  </a:lnTo>
                  <a:lnTo>
                    <a:pt x="3212" y="1565"/>
                  </a:lnTo>
                  <a:lnTo>
                    <a:pt x="3218" y="1580"/>
                  </a:lnTo>
                  <a:lnTo>
                    <a:pt x="3220" y="1590"/>
                  </a:lnTo>
                  <a:lnTo>
                    <a:pt x="3215" y="1599"/>
                  </a:lnTo>
                  <a:lnTo>
                    <a:pt x="3208" y="1604"/>
                  </a:lnTo>
                  <a:lnTo>
                    <a:pt x="3201" y="1606"/>
                  </a:lnTo>
                  <a:lnTo>
                    <a:pt x="3195" y="1601"/>
                  </a:lnTo>
                  <a:lnTo>
                    <a:pt x="3191" y="1590"/>
                  </a:lnTo>
                  <a:lnTo>
                    <a:pt x="3190" y="1557"/>
                  </a:lnTo>
                  <a:lnTo>
                    <a:pt x="3190" y="1552"/>
                  </a:lnTo>
                  <a:lnTo>
                    <a:pt x="3188" y="1546"/>
                  </a:lnTo>
                  <a:lnTo>
                    <a:pt x="3186" y="1545"/>
                  </a:lnTo>
                  <a:lnTo>
                    <a:pt x="3184" y="1541"/>
                  </a:lnTo>
                  <a:lnTo>
                    <a:pt x="3181" y="1538"/>
                  </a:lnTo>
                  <a:lnTo>
                    <a:pt x="3178" y="1535"/>
                  </a:lnTo>
                  <a:lnTo>
                    <a:pt x="3178" y="1540"/>
                  </a:lnTo>
                  <a:lnTo>
                    <a:pt x="3178" y="1545"/>
                  </a:lnTo>
                  <a:lnTo>
                    <a:pt x="3176" y="1548"/>
                  </a:lnTo>
                  <a:lnTo>
                    <a:pt x="3174" y="1553"/>
                  </a:lnTo>
                  <a:lnTo>
                    <a:pt x="3171" y="1555"/>
                  </a:lnTo>
                  <a:lnTo>
                    <a:pt x="3151" y="1570"/>
                  </a:lnTo>
                  <a:lnTo>
                    <a:pt x="3122" y="1513"/>
                  </a:lnTo>
                  <a:lnTo>
                    <a:pt x="3097" y="1453"/>
                  </a:lnTo>
                  <a:lnTo>
                    <a:pt x="3088" y="1438"/>
                  </a:lnTo>
                  <a:lnTo>
                    <a:pt x="3081" y="1421"/>
                  </a:lnTo>
                  <a:lnTo>
                    <a:pt x="3081" y="1414"/>
                  </a:lnTo>
                  <a:lnTo>
                    <a:pt x="3081" y="1408"/>
                  </a:lnTo>
                  <a:lnTo>
                    <a:pt x="3081" y="1401"/>
                  </a:lnTo>
                  <a:lnTo>
                    <a:pt x="3081" y="1394"/>
                  </a:lnTo>
                  <a:lnTo>
                    <a:pt x="3078" y="1320"/>
                  </a:lnTo>
                  <a:lnTo>
                    <a:pt x="3063" y="1342"/>
                  </a:lnTo>
                  <a:lnTo>
                    <a:pt x="3059" y="1345"/>
                  </a:lnTo>
                  <a:lnTo>
                    <a:pt x="3058" y="1347"/>
                  </a:lnTo>
                  <a:lnTo>
                    <a:pt x="3056" y="1347"/>
                  </a:lnTo>
                  <a:lnTo>
                    <a:pt x="3053" y="1347"/>
                  </a:lnTo>
                  <a:lnTo>
                    <a:pt x="3048" y="1347"/>
                  </a:lnTo>
                  <a:lnTo>
                    <a:pt x="3037" y="1342"/>
                  </a:lnTo>
                  <a:lnTo>
                    <a:pt x="3027" y="1330"/>
                  </a:lnTo>
                  <a:lnTo>
                    <a:pt x="3021" y="1320"/>
                  </a:lnTo>
                  <a:lnTo>
                    <a:pt x="3024" y="1320"/>
                  </a:lnTo>
                  <a:lnTo>
                    <a:pt x="3027" y="1320"/>
                  </a:lnTo>
                  <a:lnTo>
                    <a:pt x="3032" y="1318"/>
                  </a:lnTo>
                  <a:lnTo>
                    <a:pt x="3036" y="1318"/>
                  </a:lnTo>
                  <a:lnTo>
                    <a:pt x="3039" y="1316"/>
                  </a:lnTo>
                  <a:lnTo>
                    <a:pt x="3043" y="1313"/>
                  </a:lnTo>
                  <a:lnTo>
                    <a:pt x="3043" y="1310"/>
                  </a:lnTo>
                  <a:lnTo>
                    <a:pt x="3039" y="1311"/>
                  </a:lnTo>
                  <a:lnTo>
                    <a:pt x="3034" y="1311"/>
                  </a:lnTo>
                  <a:lnTo>
                    <a:pt x="3031" y="1311"/>
                  </a:lnTo>
                  <a:lnTo>
                    <a:pt x="3016" y="1303"/>
                  </a:lnTo>
                  <a:lnTo>
                    <a:pt x="3000" y="1294"/>
                  </a:lnTo>
                  <a:lnTo>
                    <a:pt x="2997" y="1291"/>
                  </a:lnTo>
                  <a:lnTo>
                    <a:pt x="2994" y="1286"/>
                  </a:lnTo>
                  <a:lnTo>
                    <a:pt x="2992" y="1281"/>
                  </a:lnTo>
                  <a:lnTo>
                    <a:pt x="2990" y="1276"/>
                  </a:lnTo>
                  <a:lnTo>
                    <a:pt x="2987" y="1271"/>
                  </a:lnTo>
                  <a:lnTo>
                    <a:pt x="2987" y="1267"/>
                  </a:lnTo>
                  <a:lnTo>
                    <a:pt x="2980" y="1264"/>
                  </a:lnTo>
                  <a:lnTo>
                    <a:pt x="2970" y="1264"/>
                  </a:lnTo>
                  <a:lnTo>
                    <a:pt x="2955" y="1266"/>
                  </a:lnTo>
                  <a:lnTo>
                    <a:pt x="2941" y="1267"/>
                  </a:lnTo>
                  <a:lnTo>
                    <a:pt x="2928" y="1271"/>
                  </a:lnTo>
                  <a:lnTo>
                    <a:pt x="2921" y="1272"/>
                  </a:lnTo>
                  <a:lnTo>
                    <a:pt x="2901" y="1271"/>
                  </a:lnTo>
                  <a:lnTo>
                    <a:pt x="2882" y="1267"/>
                  </a:lnTo>
                  <a:lnTo>
                    <a:pt x="2862" y="1262"/>
                  </a:lnTo>
                  <a:lnTo>
                    <a:pt x="2857" y="1262"/>
                  </a:lnTo>
                  <a:lnTo>
                    <a:pt x="2853" y="1261"/>
                  </a:lnTo>
                  <a:lnTo>
                    <a:pt x="2848" y="1261"/>
                  </a:lnTo>
                  <a:lnTo>
                    <a:pt x="2845" y="1259"/>
                  </a:lnTo>
                  <a:lnTo>
                    <a:pt x="2841" y="1255"/>
                  </a:lnTo>
                  <a:lnTo>
                    <a:pt x="2840" y="1252"/>
                  </a:lnTo>
                  <a:lnTo>
                    <a:pt x="2836" y="1247"/>
                  </a:lnTo>
                  <a:lnTo>
                    <a:pt x="2835" y="1242"/>
                  </a:lnTo>
                  <a:lnTo>
                    <a:pt x="2833" y="1239"/>
                  </a:lnTo>
                  <a:lnTo>
                    <a:pt x="2830" y="1237"/>
                  </a:lnTo>
                  <a:lnTo>
                    <a:pt x="2828" y="1235"/>
                  </a:lnTo>
                  <a:lnTo>
                    <a:pt x="2823" y="1237"/>
                  </a:lnTo>
                  <a:lnTo>
                    <a:pt x="2818" y="1239"/>
                  </a:lnTo>
                  <a:lnTo>
                    <a:pt x="2806" y="1242"/>
                  </a:lnTo>
                  <a:lnTo>
                    <a:pt x="2796" y="1240"/>
                  </a:lnTo>
                  <a:lnTo>
                    <a:pt x="2784" y="1239"/>
                  </a:lnTo>
                  <a:lnTo>
                    <a:pt x="2779" y="1237"/>
                  </a:lnTo>
                  <a:lnTo>
                    <a:pt x="2776" y="1233"/>
                  </a:lnTo>
                  <a:lnTo>
                    <a:pt x="2771" y="1230"/>
                  </a:lnTo>
                  <a:lnTo>
                    <a:pt x="2767" y="1227"/>
                  </a:lnTo>
                  <a:lnTo>
                    <a:pt x="2762" y="1223"/>
                  </a:lnTo>
                  <a:lnTo>
                    <a:pt x="2757" y="1222"/>
                  </a:lnTo>
                  <a:lnTo>
                    <a:pt x="2752" y="1218"/>
                  </a:lnTo>
                  <a:lnTo>
                    <a:pt x="2749" y="1215"/>
                  </a:lnTo>
                  <a:lnTo>
                    <a:pt x="2747" y="1211"/>
                  </a:lnTo>
                  <a:lnTo>
                    <a:pt x="2743" y="1208"/>
                  </a:lnTo>
                  <a:lnTo>
                    <a:pt x="2740" y="1201"/>
                  </a:lnTo>
                  <a:lnTo>
                    <a:pt x="2738" y="1196"/>
                  </a:lnTo>
                  <a:lnTo>
                    <a:pt x="2737" y="1191"/>
                  </a:lnTo>
                  <a:lnTo>
                    <a:pt x="2735" y="1186"/>
                  </a:lnTo>
                  <a:lnTo>
                    <a:pt x="2732" y="1183"/>
                  </a:lnTo>
                  <a:lnTo>
                    <a:pt x="2728" y="1179"/>
                  </a:lnTo>
                  <a:lnTo>
                    <a:pt x="2725" y="1178"/>
                  </a:lnTo>
                  <a:lnTo>
                    <a:pt x="2713" y="1176"/>
                  </a:lnTo>
                  <a:lnTo>
                    <a:pt x="2706" y="1178"/>
                  </a:lnTo>
                  <a:lnTo>
                    <a:pt x="2701" y="1181"/>
                  </a:lnTo>
                  <a:lnTo>
                    <a:pt x="2694" y="1189"/>
                  </a:lnTo>
                  <a:lnTo>
                    <a:pt x="2694" y="1196"/>
                  </a:lnTo>
                  <a:lnTo>
                    <a:pt x="2698" y="1203"/>
                  </a:lnTo>
                  <a:lnTo>
                    <a:pt x="2705" y="1211"/>
                  </a:lnTo>
                  <a:lnTo>
                    <a:pt x="2708" y="1218"/>
                  </a:lnTo>
                  <a:lnTo>
                    <a:pt x="2723" y="1245"/>
                  </a:lnTo>
                  <a:lnTo>
                    <a:pt x="2738" y="1276"/>
                  </a:lnTo>
                  <a:lnTo>
                    <a:pt x="2742" y="1249"/>
                  </a:lnTo>
                  <a:lnTo>
                    <a:pt x="2749" y="1267"/>
                  </a:lnTo>
                  <a:lnTo>
                    <a:pt x="2749" y="1289"/>
                  </a:lnTo>
                  <a:lnTo>
                    <a:pt x="2764" y="1289"/>
                  </a:lnTo>
                  <a:lnTo>
                    <a:pt x="2781" y="1289"/>
                  </a:lnTo>
                  <a:lnTo>
                    <a:pt x="2794" y="1284"/>
                  </a:lnTo>
                  <a:lnTo>
                    <a:pt x="2806" y="1274"/>
                  </a:lnTo>
                  <a:lnTo>
                    <a:pt x="2816" y="1261"/>
                  </a:lnTo>
                  <a:lnTo>
                    <a:pt x="2826" y="1249"/>
                  </a:lnTo>
                  <a:lnTo>
                    <a:pt x="2826" y="1257"/>
                  </a:lnTo>
                  <a:lnTo>
                    <a:pt x="2826" y="1267"/>
                  </a:lnTo>
                  <a:lnTo>
                    <a:pt x="2828" y="1277"/>
                  </a:lnTo>
                  <a:lnTo>
                    <a:pt x="2833" y="1283"/>
                  </a:lnTo>
                  <a:lnTo>
                    <a:pt x="2838" y="1288"/>
                  </a:lnTo>
                  <a:lnTo>
                    <a:pt x="2843" y="1291"/>
                  </a:lnTo>
                  <a:lnTo>
                    <a:pt x="2850" y="1294"/>
                  </a:lnTo>
                  <a:lnTo>
                    <a:pt x="2852" y="1296"/>
                  </a:lnTo>
                  <a:lnTo>
                    <a:pt x="2855" y="1296"/>
                  </a:lnTo>
                  <a:lnTo>
                    <a:pt x="2858" y="1296"/>
                  </a:lnTo>
                  <a:lnTo>
                    <a:pt x="2862" y="1298"/>
                  </a:lnTo>
                  <a:lnTo>
                    <a:pt x="2863" y="1301"/>
                  </a:lnTo>
                  <a:lnTo>
                    <a:pt x="2865" y="1303"/>
                  </a:lnTo>
                  <a:lnTo>
                    <a:pt x="2867" y="1308"/>
                  </a:lnTo>
                  <a:lnTo>
                    <a:pt x="2869" y="1311"/>
                  </a:lnTo>
                  <a:lnTo>
                    <a:pt x="2870" y="1315"/>
                  </a:lnTo>
                  <a:lnTo>
                    <a:pt x="2874" y="1316"/>
                  </a:lnTo>
                  <a:lnTo>
                    <a:pt x="2877" y="1316"/>
                  </a:lnTo>
                  <a:lnTo>
                    <a:pt x="2879" y="1318"/>
                  </a:lnTo>
                  <a:lnTo>
                    <a:pt x="2879" y="1321"/>
                  </a:lnTo>
                  <a:lnTo>
                    <a:pt x="2879" y="1323"/>
                  </a:lnTo>
                  <a:lnTo>
                    <a:pt x="2879" y="1327"/>
                  </a:lnTo>
                  <a:lnTo>
                    <a:pt x="2877" y="1332"/>
                  </a:lnTo>
                  <a:lnTo>
                    <a:pt x="2875" y="1338"/>
                  </a:lnTo>
                  <a:lnTo>
                    <a:pt x="2869" y="1345"/>
                  </a:lnTo>
                  <a:lnTo>
                    <a:pt x="2862" y="1354"/>
                  </a:lnTo>
                  <a:lnTo>
                    <a:pt x="2855" y="1359"/>
                  </a:lnTo>
                  <a:lnTo>
                    <a:pt x="2853" y="1355"/>
                  </a:lnTo>
                  <a:lnTo>
                    <a:pt x="2853" y="1350"/>
                  </a:lnTo>
                  <a:lnTo>
                    <a:pt x="2850" y="1357"/>
                  </a:lnTo>
                  <a:lnTo>
                    <a:pt x="2848" y="1364"/>
                  </a:lnTo>
                  <a:lnTo>
                    <a:pt x="2847" y="1369"/>
                  </a:lnTo>
                  <a:lnTo>
                    <a:pt x="2847" y="1377"/>
                  </a:lnTo>
                  <a:lnTo>
                    <a:pt x="2845" y="1381"/>
                  </a:lnTo>
                  <a:lnTo>
                    <a:pt x="2845" y="1384"/>
                  </a:lnTo>
                  <a:lnTo>
                    <a:pt x="2841" y="1386"/>
                  </a:lnTo>
                  <a:lnTo>
                    <a:pt x="2838" y="1387"/>
                  </a:lnTo>
                  <a:lnTo>
                    <a:pt x="2835" y="1389"/>
                  </a:lnTo>
                  <a:lnTo>
                    <a:pt x="2811" y="1401"/>
                  </a:lnTo>
                  <a:lnTo>
                    <a:pt x="2808" y="1403"/>
                  </a:lnTo>
                  <a:lnTo>
                    <a:pt x="2808" y="1406"/>
                  </a:lnTo>
                  <a:lnTo>
                    <a:pt x="2806" y="1409"/>
                  </a:lnTo>
                  <a:lnTo>
                    <a:pt x="2804" y="1413"/>
                  </a:lnTo>
                  <a:lnTo>
                    <a:pt x="2803" y="1416"/>
                  </a:lnTo>
                  <a:lnTo>
                    <a:pt x="2801" y="1418"/>
                  </a:lnTo>
                  <a:lnTo>
                    <a:pt x="2799" y="1420"/>
                  </a:lnTo>
                  <a:lnTo>
                    <a:pt x="2796" y="1418"/>
                  </a:lnTo>
                  <a:lnTo>
                    <a:pt x="2792" y="1418"/>
                  </a:lnTo>
                  <a:lnTo>
                    <a:pt x="2791" y="1416"/>
                  </a:lnTo>
                  <a:lnTo>
                    <a:pt x="2787" y="1418"/>
                  </a:lnTo>
                  <a:lnTo>
                    <a:pt x="2769" y="1425"/>
                  </a:lnTo>
                  <a:lnTo>
                    <a:pt x="2765" y="1428"/>
                  </a:lnTo>
                  <a:lnTo>
                    <a:pt x="2764" y="1430"/>
                  </a:lnTo>
                  <a:lnTo>
                    <a:pt x="2762" y="1433"/>
                  </a:lnTo>
                  <a:lnTo>
                    <a:pt x="2760" y="1436"/>
                  </a:lnTo>
                  <a:lnTo>
                    <a:pt x="2759" y="1440"/>
                  </a:lnTo>
                  <a:lnTo>
                    <a:pt x="2755" y="1442"/>
                  </a:lnTo>
                  <a:lnTo>
                    <a:pt x="2715" y="1457"/>
                  </a:lnTo>
                  <a:lnTo>
                    <a:pt x="2711" y="1458"/>
                  </a:lnTo>
                  <a:lnTo>
                    <a:pt x="2710" y="1460"/>
                  </a:lnTo>
                  <a:lnTo>
                    <a:pt x="2708" y="1464"/>
                  </a:lnTo>
                  <a:lnTo>
                    <a:pt x="2705" y="1467"/>
                  </a:lnTo>
                  <a:lnTo>
                    <a:pt x="2703" y="1469"/>
                  </a:lnTo>
                  <a:lnTo>
                    <a:pt x="2698" y="1469"/>
                  </a:lnTo>
                  <a:lnTo>
                    <a:pt x="2694" y="1470"/>
                  </a:lnTo>
                  <a:lnTo>
                    <a:pt x="2661" y="1479"/>
                  </a:lnTo>
                  <a:lnTo>
                    <a:pt x="2657" y="1480"/>
                  </a:lnTo>
                  <a:lnTo>
                    <a:pt x="2654" y="1482"/>
                  </a:lnTo>
                  <a:lnTo>
                    <a:pt x="2651" y="1486"/>
                  </a:lnTo>
                  <a:lnTo>
                    <a:pt x="2649" y="1487"/>
                  </a:lnTo>
                  <a:lnTo>
                    <a:pt x="2645" y="1491"/>
                  </a:lnTo>
                  <a:lnTo>
                    <a:pt x="2640" y="1491"/>
                  </a:lnTo>
                  <a:lnTo>
                    <a:pt x="2635" y="1491"/>
                  </a:lnTo>
                  <a:lnTo>
                    <a:pt x="2630" y="1491"/>
                  </a:lnTo>
                  <a:lnTo>
                    <a:pt x="2627" y="1491"/>
                  </a:lnTo>
                  <a:lnTo>
                    <a:pt x="2625" y="1489"/>
                  </a:lnTo>
                  <a:lnTo>
                    <a:pt x="2624" y="1486"/>
                  </a:lnTo>
                  <a:lnTo>
                    <a:pt x="2622" y="1479"/>
                  </a:lnTo>
                  <a:lnTo>
                    <a:pt x="2613" y="1433"/>
                  </a:lnTo>
                  <a:lnTo>
                    <a:pt x="2607" y="1413"/>
                  </a:lnTo>
                  <a:lnTo>
                    <a:pt x="2598" y="1392"/>
                  </a:lnTo>
                  <a:lnTo>
                    <a:pt x="2586" y="1374"/>
                  </a:lnTo>
                  <a:lnTo>
                    <a:pt x="2583" y="1369"/>
                  </a:lnTo>
                  <a:lnTo>
                    <a:pt x="2580" y="1365"/>
                  </a:lnTo>
                  <a:lnTo>
                    <a:pt x="2578" y="1362"/>
                  </a:lnTo>
                  <a:lnTo>
                    <a:pt x="2575" y="1359"/>
                  </a:lnTo>
                  <a:lnTo>
                    <a:pt x="2571" y="1357"/>
                  </a:lnTo>
                  <a:lnTo>
                    <a:pt x="2566" y="1355"/>
                  </a:lnTo>
                  <a:lnTo>
                    <a:pt x="2561" y="1350"/>
                  </a:lnTo>
                  <a:lnTo>
                    <a:pt x="2559" y="1342"/>
                  </a:lnTo>
                  <a:lnTo>
                    <a:pt x="2558" y="1332"/>
                  </a:lnTo>
                  <a:lnTo>
                    <a:pt x="2558" y="1323"/>
                  </a:lnTo>
                  <a:lnTo>
                    <a:pt x="2551" y="1306"/>
                  </a:lnTo>
                  <a:lnTo>
                    <a:pt x="2542" y="1291"/>
                  </a:lnTo>
                  <a:lnTo>
                    <a:pt x="2539" y="1288"/>
                  </a:lnTo>
                  <a:lnTo>
                    <a:pt x="2536" y="1283"/>
                  </a:lnTo>
                  <a:lnTo>
                    <a:pt x="2532" y="1279"/>
                  </a:lnTo>
                  <a:lnTo>
                    <a:pt x="2529" y="1276"/>
                  </a:lnTo>
                  <a:lnTo>
                    <a:pt x="2505" y="1232"/>
                  </a:lnTo>
                  <a:lnTo>
                    <a:pt x="2504" y="1228"/>
                  </a:lnTo>
                  <a:lnTo>
                    <a:pt x="2502" y="1225"/>
                  </a:lnTo>
                  <a:lnTo>
                    <a:pt x="2500" y="1222"/>
                  </a:lnTo>
                  <a:lnTo>
                    <a:pt x="2497" y="1218"/>
                  </a:lnTo>
                  <a:lnTo>
                    <a:pt x="2495" y="1217"/>
                  </a:lnTo>
                  <a:lnTo>
                    <a:pt x="2492" y="1215"/>
                  </a:lnTo>
                  <a:lnTo>
                    <a:pt x="2488" y="1215"/>
                  </a:lnTo>
                  <a:lnTo>
                    <a:pt x="2492" y="1188"/>
                  </a:lnTo>
                  <a:lnTo>
                    <a:pt x="2482" y="1220"/>
                  </a:lnTo>
                  <a:lnTo>
                    <a:pt x="2466" y="1201"/>
                  </a:lnTo>
                  <a:lnTo>
                    <a:pt x="2455" y="1181"/>
                  </a:lnTo>
                  <a:lnTo>
                    <a:pt x="2453" y="1189"/>
                  </a:lnTo>
                  <a:lnTo>
                    <a:pt x="2456" y="1200"/>
                  </a:lnTo>
                  <a:lnTo>
                    <a:pt x="2461" y="1210"/>
                  </a:lnTo>
                  <a:lnTo>
                    <a:pt x="2466" y="1218"/>
                  </a:lnTo>
                  <a:lnTo>
                    <a:pt x="2497" y="1279"/>
                  </a:lnTo>
                  <a:lnTo>
                    <a:pt x="2500" y="1291"/>
                  </a:lnTo>
                  <a:lnTo>
                    <a:pt x="2502" y="1303"/>
                  </a:lnTo>
                  <a:lnTo>
                    <a:pt x="2509" y="1315"/>
                  </a:lnTo>
                  <a:lnTo>
                    <a:pt x="2512" y="1316"/>
                  </a:lnTo>
                  <a:lnTo>
                    <a:pt x="2515" y="1320"/>
                  </a:lnTo>
                  <a:lnTo>
                    <a:pt x="2519" y="1323"/>
                  </a:lnTo>
                  <a:lnTo>
                    <a:pt x="2520" y="1327"/>
                  </a:lnTo>
                  <a:lnTo>
                    <a:pt x="2522" y="1330"/>
                  </a:lnTo>
                  <a:lnTo>
                    <a:pt x="2527" y="1360"/>
                  </a:lnTo>
                  <a:lnTo>
                    <a:pt x="2527" y="1365"/>
                  </a:lnTo>
                  <a:lnTo>
                    <a:pt x="2527" y="1371"/>
                  </a:lnTo>
                  <a:lnTo>
                    <a:pt x="2529" y="1374"/>
                  </a:lnTo>
                  <a:lnTo>
                    <a:pt x="2531" y="1379"/>
                  </a:lnTo>
                  <a:lnTo>
                    <a:pt x="2532" y="1382"/>
                  </a:lnTo>
                  <a:lnTo>
                    <a:pt x="2536" y="1386"/>
                  </a:lnTo>
                  <a:lnTo>
                    <a:pt x="2541" y="1391"/>
                  </a:lnTo>
                  <a:lnTo>
                    <a:pt x="2546" y="1394"/>
                  </a:lnTo>
                  <a:lnTo>
                    <a:pt x="2549" y="1399"/>
                  </a:lnTo>
                  <a:lnTo>
                    <a:pt x="2558" y="1414"/>
                  </a:lnTo>
                  <a:lnTo>
                    <a:pt x="2563" y="1431"/>
                  </a:lnTo>
                  <a:lnTo>
                    <a:pt x="2568" y="1447"/>
                  </a:lnTo>
                  <a:lnTo>
                    <a:pt x="2569" y="1450"/>
                  </a:lnTo>
                  <a:lnTo>
                    <a:pt x="2573" y="1450"/>
                  </a:lnTo>
                  <a:lnTo>
                    <a:pt x="2576" y="1452"/>
                  </a:lnTo>
                  <a:lnTo>
                    <a:pt x="2581" y="1453"/>
                  </a:lnTo>
                  <a:lnTo>
                    <a:pt x="2585" y="1453"/>
                  </a:lnTo>
                  <a:lnTo>
                    <a:pt x="2586" y="1455"/>
                  </a:lnTo>
                  <a:lnTo>
                    <a:pt x="2603" y="1475"/>
                  </a:lnTo>
                  <a:lnTo>
                    <a:pt x="2612" y="1482"/>
                  </a:lnTo>
                  <a:lnTo>
                    <a:pt x="2618" y="1491"/>
                  </a:lnTo>
                  <a:lnTo>
                    <a:pt x="2622" y="1501"/>
                  </a:lnTo>
                  <a:lnTo>
                    <a:pt x="2617" y="1511"/>
                  </a:lnTo>
                  <a:lnTo>
                    <a:pt x="2624" y="1516"/>
                  </a:lnTo>
                  <a:lnTo>
                    <a:pt x="2630" y="1523"/>
                  </a:lnTo>
                  <a:lnTo>
                    <a:pt x="2639" y="1530"/>
                  </a:lnTo>
                  <a:lnTo>
                    <a:pt x="2644" y="1531"/>
                  </a:lnTo>
                  <a:lnTo>
                    <a:pt x="2723" y="1511"/>
                  </a:lnTo>
                  <a:lnTo>
                    <a:pt x="2725" y="1509"/>
                  </a:lnTo>
                  <a:lnTo>
                    <a:pt x="2728" y="1509"/>
                  </a:lnTo>
                  <a:lnTo>
                    <a:pt x="2733" y="1508"/>
                  </a:lnTo>
                  <a:lnTo>
                    <a:pt x="2737" y="1508"/>
                  </a:lnTo>
                  <a:lnTo>
                    <a:pt x="2740" y="1508"/>
                  </a:lnTo>
                  <a:lnTo>
                    <a:pt x="2743" y="1508"/>
                  </a:lnTo>
                  <a:lnTo>
                    <a:pt x="2745" y="1511"/>
                  </a:lnTo>
                  <a:lnTo>
                    <a:pt x="2745" y="1516"/>
                  </a:lnTo>
                  <a:lnTo>
                    <a:pt x="2743" y="1528"/>
                  </a:lnTo>
                  <a:lnTo>
                    <a:pt x="2740" y="1538"/>
                  </a:lnTo>
                  <a:lnTo>
                    <a:pt x="2738" y="1545"/>
                  </a:lnTo>
                  <a:lnTo>
                    <a:pt x="2730" y="1565"/>
                  </a:lnTo>
                  <a:lnTo>
                    <a:pt x="2720" y="1585"/>
                  </a:lnTo>
                  <a:lnTo>
                    <a:pt x="2708" y="1604"/>
                  </a:lnTo>
                  <a:lnTo>
                    <a:pt x="2700" y="1621"/>
                  </a:lnTo>
                  <a:lnTo>
                    <a:pt x="2691" y="1636"/>
                  </a:lnTo>
                  <a:lnTo>
                    <a:pt x="2681" y="1650"/>
                  </a:lnTo>
                  <a:lnTo>
                    <a:pt x="2656" y="1675"/>
                  </a:lnTo>
                  <a:lnTo>
                    <a:pt x="2632" y="1699"/>
                  </a:lnTo>
                  <a:lnTo>
                    <a:pt x="2608" y="1726"/>
                  </a:lnTo>
                  <a:lnTo>
                    <a:pt x="2588" y="1755"/>
                  </a:lnTo>
                  <a:lnTo>
                    <a:pt x="2583" y="1761"/>
                  </a:lnTo>
                  <a:lnTo>
                    <a:pt x="2576" y="1773"/>
                  </a:lnTo>
                  <a:lnTo>
                    <a:pt x="2568" y="1787"/>
                  </a:lnTo>
                  <a:lnTo>
                    <a:pt x="2559" y="1800"/>
                  </a:lnTo>
                  <a:lnTo>
                    <a:pt x="2554" y="1812"/>
                  </a:lnTo>
                  <a:lnTo>
                    <a:pt x="2554" y="1819"/>
                  </a:lnTo>
                  <a:lnTo>
                    <a:pt x="2559" y="1827"/>
                  </a:lnTo>
                  <a:lnTo>
                    <a:pt x="2563" y="1834"/>
                  </a:lnTo>
                  <a:lnTo>
                    <a:pt x="2563" y="1842"/>
                  </a:lnTo>
                  <a:lnTo>
                    <a:pt x="2563" y="1853"/>
                  </a:lnTo>
                  <a:lnTo>
                    <a:pt x="2563" y="1864"/>
                  </a:lnTo>
                  <a:lnTo>
                    <a:pt x="2566" y="1873"/>
                  </a:lnTo>
                  <a:lnTo>
                    <a:pt x="2571" y="1883"/>
                  </a:lnTo>
                  <a:lnTo>
                    <a:pt x="2580" y="1898"/>
                  </a:lnTo>
                  <a:lnTo>
                    <a:pt x="2581" y="1917"/>
                  </a:lnTo>
                  <a:lnTo>
                    <a:pt x="2583" y="1937"/>
                  </a:lnTo>
                  <a:lnTo>
                    <a:pt x="2583" y="1956"/>
                  </a:lnTo>
                  <a:lnTo>
                    <a:pt x="2578" y="1974"/>
                  </a:lnTo>
                  <a:lnTo>
                    <a:pt x="2568" y="1991"/>
                  </a:lnTo>
                  <a:lnTo>
                    <a:pt x="2554" y="2002"/>
                  </a:lnTo>
                  <a:lnTo>
                    <a:pt x="2544" y="2005"/>
                  </a:lnTo>
                  <a:lnTo>
                    <a:pt x="2532" y="2010"/>
                  </a:lnTo>
                  <a:lnTo>
                    <a:pt x="2524" y="2017"/>
                  </a:lnTo>
                  <a:lnTo>
                    <a:pt x="2500" y="2044"/>
                  </a:lnTo>
                  <a:lnTo>
                    <a:pt x="2497" y="2047"/>
                  </a:lnTo>
                  <a:lnTo>
                    <a:pt x="2493" y="2051"/>
                  </a:lnTo>
                  <a:lnTo>
                    <a:pt x="2490" y="2054"/>
                  </a:lnTo>
                  <a:lnTo>
                    <a:pt x="2488" y="2057"/>
                  </a:lnTo>
                  <a:lnTo>
                    <a:pt x="2488" y="2062"/>
                  </a:lnTo>
                  <a:lnTo>
                    <a:pt x="2490" y="2066"/>
                  </a:lnTo>
                  <a:lnTo>
                    <a:pt x="2493" y="2076"/>
                  </a:lnTo>
                  <a:lnTo>
                    <a:pt x="2500" y="2088"/>
                  </a:lnTo>
                  <a:lnTo>
                    <a:pt x="2502" y="2098"/>
                  </a:lnTo>
                  <a:lnTo>
                    <a:pt x="2502" y="2110"/>
                  </a:lnTo>
                  <a:lnTo>
                    <a:pt x="2502" y="2123"/>
                  </a:lnTo>
                  <a:lnTo>
                    <a:pt x="2498" y="2135"/>
                  </a:lnTo>
                  <a:lnTo>
                    <a:pt x="2490" y="2140"/>
                  </a:lnTo>
                  <a:lnTo>
                    <a:pt x="2478" y="2145"/>
                  </a:lnTo>
                  <a:lnTo>
                    <a:pt x="2468" y="2150"/>
                  </a:lnTo>
                  <a:lnTo>
                    <a:pt x="2463" y="2152"/>
                  </a:lnTo>
                  <a:lnTo>
                    <a:pt x="2460" y="2157"/>
                  </a:lnTo>
                  <a:lnTo>
                    <a:pt x="2458" y="2161"/>
                  </a:lnTo>
                  <a:lnTo>
                    <a:pt x="2458" y="2167"/>
                  </a:lnTo>
                  <a:lnTo>
                    <a:pt x="2458" y="2174"/>
                  </a:lnTo>
                  <a:lnTo>
                    <a:pt x="2458" y="2184"/>
                  </a:lnTo>
                  <a:lnTo>
                    <a:pt x="2456" y="2198"/>
                  </a:lnTo>
                  <a:lnTo>
                    <a:pt x="2455" y="2206"/>
                  </a:lnTo>
                  <a:lnTo>
                    <a:pt x="2434" y="2237"/>
                  </a:lnTo>
                  <a:lnTo>
                    <a:pt x="2414" y="2264"/>
                  </a:lnTo>
                  <a:lnTo>
                    <a:pt x="2406" y="2272"/>
                  </a:lnTo>
                  <a:lnTo>
                    <a:pt x="2395" y="2281"/>
                  </a:lnTo>
                  <a:lnTo>
                    <a:pt x="2387" y="2287"/>
                  </a:lnTo>
                  <a:lnTo>
                    <a:pt x="2384" y="2291"/>
                  </a:lnTo>
                  <a:lnTo>
                    <a:pt x="2380" y="2294"/>
                  </a:lnTo>
                  <a:lnTo>
                    <a:pt x="2377" y="2298"/>
                  </a:lnTo>
                  <a:lnTo>
                    <a:pt x="2372" y="2301"/>
                  </a:lnTo>
                  <a:lnTo>
                    <a:pt x="2368" y="2304"/>
                  </a:lnTo>
                  <a:lnTo>
                    <a:pt x="2365" y="2306"/>
                  </a:lnTo>
                  <a:lnTo>
                    <a:pt x="2296" y="2321"/>
                  </a:lnTo>
                  <a:lnTo>
                    <a:pt x="2262" y="2328"/>
                  </a:lnTo>
                  <a:lnTo>
                    <a:pt x="2260" y="2326"/>
                  </a:lnTo>
                  <a:lnTo>
                    <a:pt x="2255" y="2325"/>
                  </a:lnTo>
                  <a:lnTo>
                    <a:pt x="2252" y="2321"/>
                  </a:lnTo>
                  <a:lnTo>
                    <a:pt x="2248" y="2318"/>
                  </a:lnTo>
                  <a:lnTo>
                    <a:pt x="2245" y="2313"/>
                  </a:lnTo>
                  <a:lnTo>
                    <a:pt x="2243" y="2311"/>
                  </a:lnTo>
                  <a:lnTo>
                    <a:pt x="2235" y="2304"/>
                  </a:lnTo>
                  <a:lnTo>
                    <a:pt x="2232" y="2299"/>
                  </a:lnTo>
                  <a:lnTo>
                    <a:pt x="2232" y="2292"/>
                  </a:lnTo>
                  <a:lnTo>
                    <a:pt x="2233" y="2281"/>
                  </a:lnTo>
                  <a:lnTo>
                    <a:pt x="2232" y="2277"/>
                  </a:lnTo>
                  <a:lnTo>
                    <a:pt x="2232" y="2272"/>
                  </a:lnTo>
                  <a:lnTo>
                    <a:pt x="2230" y="2269"/>
                  </a:lnTo>
                  <a:lnTo>
                    <a:pt x="2226" y="2264"/>
                  </a:lnTo>
                  <a:lnTo>
                    <a:pt x="2225" y="2259"/>
                  </a:lnTo>
                  <a:lnTo>
                    <a:pt x="2223" y="2255"/>
                  </a:lnTo>
                  <a:lnTo>
                    <a:pt x="2206" y="2215"/>
                  </a:lnTo>
                  <a:lnTo>
                    <a:pt x="2203" y="2210"/>
                  </a:lnTo>
                  <a:lnTo>
                    <a:pt x="2198" y="2203"/>
                  </a:lnTo>
                  <a:lnTo>
                    <a:pt x="2193" y="2199"/>
                  </a:lnTo>
                  <a:lnTo>
                    <a:pt x="2188" y="2194"/>
                  </a:lnTo>
                  <a:lnTo>
                    <a:pt x="2184" y="2186"/>
                  </a:lnTo>
                  <a:lnTo>
                    <a:pt x="2183" y="2174"/>
                  </a:lnTo>
                  <a:lnTo>
                    <a:pt x="2183" y="2166"/>
                  </a:lnTo>
                  <a:lnTo>
                    <a:pt x="2176" y="2118"/>
                  </a:lnTo>
                  <a:lnTo>
                    <a:pt x="2171" y="2100"/>
                  </a:lnTo>
                  <a:lnTo>
                    <a:pt x="2162" y="2081"/>
                  </a:lnTo>
                  <a:lnTo>
                    <a:pt x="2152" y="2062"/>
                  </a:lnTo>
                  <a:lnTo>
                    <a:pt x="2135" y="2027"/>
                  </a:lnTo>
                  <a:lnTo>
                    <a:pt x="2134" y="2022"/>
                  </a:lnTo>
                  <a:lnTo>
                    <a:pt x="2134" y="2018"/>
                  </a:lnTo>
                  <a:lnTo>
                    <a:pt x="2135" y="2013"/>
                  </a:lnTo>
                  <a:lnTo>
                    <a:pt x="2135" y="2008"/>
                  </a:lnTo>
                  <a:lnTo>
                    <a:pt x="2137" y="2005"/>
                  </a:lnTo>
                  <a:lnTo>
                    <a:pt x="2140" y="1980"/>
                  </a:lnTo>
                  <a:lnTo>
                    <a:pt x="2144" y="1954"/>
                  </a:lnTo>
                  <a:lnTo>
                    <a:pt x="2154" y="1930"/>
                  </a:lnTo>
                  <a:lnTo>
                    <a:pt x="2161" y="1914"/>
                  </a:lnTo>
                  <a:lnTo>
                    <a:pt x="2161" y="1898"/>
                  </a:lnTo>
                  <a:lnTo>
                    <a:pt x="2157" y="1883"/>
                  </a:lnTo>
                  <a:lnTo>
                    <a:pt x="2154" y="1868"/>
                  </a:lnTo>
                  <a:lnTo>
                    <a:pt x="2135" y="1792"/>
                  </a:lnTo>
                  <a:lnTo>
                    <a:pt x="2134" y="1788"/>
                  </a:lnTo>
                  <a:lnTo>
                    <a:pt x="2130" y="1783"/>
                  </a:lnTo>
                  <a:lnTo>
                    <a:pt x="2127" y="1778"/>
                  </a:lnTo>
                  <a:lnTo>
                    <a:pt x="2123" y="1775"/>
                  </a:lnTo>
                  <a:lnTo>
                    <a:pt x="2120" y="1770"/>
                  </a:lnTo>
                  <a:lnTo>
                    <a:pt x="2095" y="1736"/>
                  </a:lnTo>
                  <a:lnTo>
                    <a:pt x="2093" y="1733"/>
                  </a:lnTo>
                  <a:lnTo>
                    <a:pt x="2091" y="1727"/>
                  </a:lnTo>
                  <a:lnTo>
                    <a:pt x="2093" y="1724"/>
                  </a:lnTo>
                  <a:lnTo>
                    <a:pt x="2093" y="1719"/>
                  </a:lnTo>
                  <a:lnTo>
                    <a:pt x="2095" y="1714"/>
                  </a:lnTo>
                  <a:lnTo>
                    <a:pt x="2100" y="1668"/>
                  </a:lnTo>
                  <a:lnTo>
                    <a:pt x="2100" y="1661"/>
                  </a:lnTo>
                  <a:lnTo>
                    <a:pt x="2100" y="1658"/>
                  </a:lnTo>
                  <a:lnTo>
                    <a:pt x="2100" y="1655"/>
                  </a:lnTo>
                  <a:lnTo>
                    <a:pt x="2100" y="1651"/>
                  </a:lnTo>
                  <a:lnTo>
                    <a:pt x="2096" y="1648"/>
                  </a:lnTo>
                  <a:lnTo>
                    <a:pt x="2095" y="1643"/>
                  </a:lnTo>
                  <a:lnTo>
                    <a:pt x="2091" y="1638"/>
                  </a:lnTo>
                  <a:lnTo>
                    <a:pt x="2088" y="1634"/>
                  </a:lnTo>
                  <a:lnTo>
                    <a:pt x="2086" y="1633"/>
                  </a:lnTo>
                  <a:lnTo>
                    <a:pt x="2083" y="1631"/>
                  </a:lnTo>
                  <a:lnTo>
                    <a:pt x="2081" y="1631"/>
                  </a:lnTo>
                  <a:lnTo>
                    <a:pt x="2078" y="1631"/>
                  </a:lnTo>
                  <a:lnTo>
                    <a:pt x="2071" y="1631"/>
                  </a:lnTo>
                  <a:lnTo>
                    <a:pt x="2064" y="1631"/>
                  </a:lnTo>
                  <a:lnTo>
                    <a:pt x="2056" y="1633"/>
                  </a:lnTo>
                  <a:lnTo>
                    <a:pt x="2047" y="1633"/>
                  </a:lnTo>
                  <a:lnTo>
                    <a:pt x="2042" y="1629"/>
                  </a:lnTo>
                  <a:lnTo>
                    <a:pt x="2019" y="1599"/>
                  </a:lnTo>
                  <a:lnTo>
                    <a:pt x="2012" y="1599"/>
                  </a:lnTo>
                  <a:lnTo>
                    <a:pt x="2002" y="1599"/>
                  </a:lnTo>
                  <a:lnTo>
                    <a:pt x="1990" y="1601"/>
                  </a:lnTo>
                  <a:lnTo>
                    <a:pt x="1976" y="1602"/>
                  </a:lnTo>
                  <a:lnTo>
                    <a:pt x="1965" y="1604"/>
                  </a:lnTo>
                  <a:lnTo>
                    <a:pt x="1958" y="1606"/>
                  </a:lnTo>
                  <a:lnTo>
                    <a:pt x="1924" y="1624"/>
                  </a:lnTo>
                  <a:lnTo>
                    <a:pt x="1919" y="1626"/>
                  </a:lnTo>
                  <a:lnTo>
                    <a:pt x="1914" y="1626"/>
                  </a:lnTo>
                  <a:lnTo>
                    <a:pt x="1911" y="1626"/>
                  </a:lnTo>
                  <a:lnTo>
                    <a:pt x="1905" y="1624"/>
                  </a:lnTo>
                  <a:lnTo>
                    <a:pt x="1900" y="1624"/>
                  </a:lnTo>
                  <a:lnTo>
                    <a:pt x="1890" y="1621"/>
                  </a:lnTo>
                  <a:lnTo>
                    <a:pt x="1882" y="1619"/>
                  </a:lnTo>
                  <a:lnTo>
                    <a:pt x="1873" y="1621"/>
                  </a:lnTo>
                  <a:lnTo>
                    <a:pt x="1834" y="1634"/>
                  </a:lnTo>
                  <a:lnTo>
                    <a:pt x="1831" y="1634"/>
                  </a:lnTo>
                  <a:lnTo>
                    <a:pt x="1828" y="1633"/>
                  </a:lnTo>
                  <a:lnTo>
                    <a:pt x="1823" y="1631"/>
                  </a:lnTo>
                  <a:lnTo>
                    <a:pt x="1819" y="1628"/>
                  </a:lnTo>
                  <a:lnTo>
                    <a:pt x="1816" y="1624"/>
                  </a:lnTo>
                  <a:lnTo>
                    <a:pt x="1780" y="1599"/>
                  </a:lnTo>
                  <a:lnTo>
                    <a:pt x="1767" y="1589"/>
                  </a:lnTo>
                  <a:lnTo>
                    <a:pt x="1757" y="1579"/>
                  </a:lnTo>
                  <a:lnTo>
                    <a:pt x="1747" y="1565"/>
                  </a:lnTo>
                  <a:lnTo>
                    <a:pt x="1699" y="1484"/>
                  </a:lnTo>
                  <a:lnTo>
                    <a:pt x="1684" y="1457"/>
                  </a:lnTo>
                  <a:lnTo>
                    <a:pt x="1684" y="1455"/>
                  </a:lnTo>
                  <a:lnTo>
                    <a:pt x="1686" y="1452"/>
                  </a:lnTo>
                  <a:lnTo>
                    <a:pt x="1686" y="1447"/>
                  </a:lnTo>
                  <a:lnTo>
                    <a:pt x="1687" y="1443"/>
                  </a:lnTo>
                  <a:lnTo>
                    <a:pt x="1689" y="1440"/>
                  </a:lnTo>
                  <a:lnTo>
                    <a:pt x="1691" y="1436"/>
                  </a:lnTo>
                  <a:lnTo>
                    <a:pt x="1693" y="1433"/>
                  </a:lnTo>
                  <a:lnTo>
                    <a:pt x="1696" y="1425"/>
                  </a:lnTo>
                  <a:lnTo>
                    <a:pt x="1701" y="1414"/>
                  </a:lnTo>
                  <a:lnTo>
                    <a:pt x="1701" y="1404"/>
                  </a:lnTo>
                  <a:lnTo>
                    <a:pt x="1693" y="1365"/>
                  </a:lnTo>
                  <a:lnTo>
                    <a:pt x="1689" y="1355"/>
                  </a:lnTo>
                  <a:lnTo>
                    <a:pt x="1686" y="1343"/>
                  </a:lnTo>
                  <a:lnTo>
                    <a:pt x="1686" y="1333"/>
                  </a:lnTo>
                  <a:lnTo>
                    <a:pt x="1687" y="1328"/>
                  </a:lnTo>
                  <a:lnTo>
                    <a:pt x="1689" y="1323"/>
                  </a:lnTo>
                  <a:lnTo>
                    <a:pt x="1693" y="1318"/>
                  </a:lnTo>
                  <a:lnTo>
                    <a:pt x="1696" y="1315"/>
                  </a:lnTo>
                  <a:lnTo>
                    <a:pt x="1740" y="1233"/>
                  </a:lnTo>
                  <a:lnTo>
                    <a:pt x="1752" y="1217"/>
                  </a:lnTo>
                  <a:lnTo>
                    <a:pt x="1765" y="1206"/>
                  </a:lnTo>
                  <a:lnTo>
                    <a:pt x="1782" y="1196"/>
                  </a:lnTo>
                  <a:lnTo>
                    <a:pt x="1787" y="1193"/>
                  </a:lnTo>
                  <a:lnTo>
                    <a:pt x="1791" y="1191"/>
                  </a:lnTo>
                  <a:lnTo>
                    <a:pt x="1794" y="1188"/>
                  </a:lnTo>
                  <a:lnTo>
                    <a:pt x="1796" y="1184"/>
                  </a:lnTo>
                  <a:lnTo>
                    <a:pt x="1797" y="1179"/>
                  </a:lnTo>
                  <a:lnTo>
                    <a:pt x="1804" y="1135"/>
                  </a:lnTo>
                  <a:lnTo>
                    <a:pt x="1809" y="1127"/>
                  </a:lnTo>
                  <a:lnTo>
                    <a:pt x="1818" y="1120"/>
                  </a:lnTo>
                  <a:lnTo>
                    <a:pt x="1829" y="1113"/>
                  </a:lnTo>
                  <a:lnTo>
                    <a:pt x="1840" y="1107"/>
                  </a:lnTo>
                  <a:lnTo>
                    <a:pt x="1846" y="1098"/>
                  </a:lnTo>
                  <a:lnTo>
                    <a:pt x="1850" y="1090"/>
                  </a:lnTo>
                  <a:lnTo>
                    <a:pt x="1853" y="1080"/>
                  </a:lnTo>
                  <a:lnTo>
                    <a:pt x="1858" y="1073"/>
                  </a:lnTo>
                  <a:lnTo>
                    <a:pt x="1865" y="1068"/>
                  </a:lnTo>
                  <a:lnTo>
                    <a:pt x="1867" y="1068"/>
                  </a:lnTo>
                  <a:lnTo>
                    <a:pt x="1868" y="1069"/>
                  </a:lnTo>
                  <a:lnTo>
                    <a:pt x="1872" y="1073"/>
                  </a:lnTo>
                  <a:lnTo>
                    <a:pt x="1875" y="1076"/>
                  </a:lnTo>
                  <a:lnTo>
                    <a:pt x="1878" y="1080"/>
                  </a:lnTo>
                  <a:lnTo>
                    <a:pt x="1882" y="1081"/>
                  </a:lnTo>
                  <a:lnTo>
                    <a:pt x="1887" y="1081"/>
                  </a:lnTo>
                  <a:lnTo>
                    <a:pt x="1889" y="1080"/>
                  </a:lnTo>
                  <a:lnTo>
                    <a:pt x="1894" y="1078"/>
                  </a:lnTo>
                  <a:lnTo>
                    <a:pt x="1897" y="1078"/>
                  </a:lnTo>
                  <a:lnTo>
                    <a:pt x="1900" y="1076"/>
                  </a:lnTo>
                  <a:lnTo>
                    <a:pt x="1904" y="1078"/>
                  </a:lnTo>
                  <a:lnTo>
                    <a:pt x="1905" y="1078"/>
                  </a:lnTo>
                  <a:lnTo>
                    <a:pt x="1907" y="1080"/>
                  </a:lnTo>
                  <a:lnTo>
                    <a:pt x="1911" y="1081"/>
                  </a:lnTo>
                  <a:lnTo>
                    <a:pt x="1912" y="1083"/>
                  </a:lnTo>
                  <a:lnTo>
                    <a:pt x="1916" y="1085"/>
                  </a:lnTo>
                  <a:lnTo>
                    <a:pt x="1917" y="1085"/>
                  </a:lnTo>
                  <a:lnTo>
                    <a:pt x="1931" y="1074"/>
                  </a:lnTo>
                  <a:lnTo>
                    <a:pt x="1944" y="1068"/>
                  </a:lnTo>
                  <a:lnTo>
                    <a:pt x="1973" y="1056"/>
                  </a:lnTo>
                  <a:lnTo>
                    <a:pt x="2002" y="1049"/>
                  </a:lnTo>
                  <a:lnTo>
                    <a:pt x="2007" y="1049"/>
                  </a:lnTo>
                  <a:lnTo>
                    <a:pt x="2012" y="1047"/>
                  </a:lnTo>
                  <a:lnTo>
                    <a:pt x="2017" y="1047"/>
                  </a:lnTo>
                  <a:lnTo>
                    <a:pt x="2020" y="1047"/>
                  </a:lnTo>
                  <a:lnTo>
                    <a:pt x="2024" y="1049"/>
                  </a:lnTo>
                  <a:lnTo>
                    <a:pt x="2027" y="1051"/>
                  </a:lnTo>
                  <a:lnTo>
                    <a:pt x="2032" y="1052"/>
                  </a:lnTo>
                  <a:lnTo>
                    <a:pt x="2036" y="1052"/>
                  </a:lnTo>
                  <a:lnTo>
                    <a:pt x="2039" y="1051"/>
                  </a:lnTo>
                  <a:lnTo>
                    <a:pt x="2042" y="1049"/>
                  </a:lnTo>
                  <a:lnTo>
                    <a:pt x="2046" y="1047"/>
                  </a:lnTo>
                  <a:lnTo>
                    <a:pt x="2049" y="1046"/>
                  </a:lnTo>
                  <a:lnTo>
                    <a:pt x="2052" y="1046"/>
                  </a:lnTo>
                  <a:lnTo>
                    <a:pt x="2058" y="1046"/>
                  </a:lnTo>
                  <a:lnTo>
                    <a:pt x="2063" y="1046"/>
                  </a:lnTo>
                  <a:lnTo>
                    <a:pt x="2074" y="1047"/>
                  </a:lnTo>
                  <a:lnTo>
                    <a:pt x="2085" y="1047"/>
                  </a:lnTo>
                  <a:lnTo>
                    <a:pt x="2095" y="1042"/>
                  </a:lnTo>
                  <a:lnTo>
                    <a:pt x="2100" y="1041"/>
                  </a:lnTo>
                  <a:lnTo>
                    <a:pt x="2105" y="1041"/>
                  </a:lnTo>
                  <a:lnTo>
                    <a:pt x="2110" y="1042"/>
                  </a:lnTo>
                  <a:lnTo>
                    <a:pt x="2115" y="1046"/>
                  </a:lnTo>
                  <a:lnTo>
                    <a:pt x="2122" y="1047"/>
                  </a:lnTo>
                  <a:lnTo>
                    <a:pt x="2117" y="1058"/>
                  </a:lnTo>
                  <a:lnTo>
                    <a:pt x="2115" y="1064"/>
                  </a:lnTo>
                  <a:lnTo>
                    <a:pt x="2117" y="1069"/>
                  </a:lnTo>
                  <a:lnTo>
                    <a:pt x="2120" y="1078"/>
                  </a:lnTo>
                  <a:lnTo>
                    <a:pt x="2122" y="1081"/>
                  </a:lnTo>
                  <a:lnTo>
                    <a:pt x="2120" y="1085"/>
                  </a:lnTo>
                  <a:lnTo>
                    <a:pt x="2118" y="1088"/>
                  </a:lnTo>
                  <a:lnTo>
                    <a:pt x="2115" y="1091"/>
                  </a:lnTo>
                  <a:lnTo>
                    <a:pt x="2112" y="1095"/>
                  </a:lnTo>
                  <a:lnTo>
                    <a:pt x="2108" y="1098"/>
                  </a:lnTo>
                  <a:lnTo>
                    <a:pt x="2107" y="1100"/>
                  </a:lnTo>
                  <a:lnTo>
                    <a:pt x="2110" y="1105"/>
                  </a:lnTo>
                  <a:lnTo>
                    <a:pt x="2115" y="1110"/>
                  </a:lnTo>
                  <a:lnTo>
                    <a:pt x="2120" y="1115"/>
                  </a:lnTo>
                  <a:lnTo>
                    <a:pt x="2127" y="1118"/>
                  </a:lnTo>
                  <a:lnTo>
                    <a:pt x="2130" y="1122"/>
                  </a:lnTo>
                  <a:lnTo>
                    <a:pt x="2179" y="1134"/>
                  </a:lnTo>
                  <a:lnTo>
                    <a:pt x="2184" y="1135"/>
                  </a:lnTo>
                  <a:lnTo>
                    <a:pt x="2188" y="1139"/>
                  </a:lnTo>
                  <a:lnTo>
                    <a:pt x="2189" y="1142"/>
                  </a:lnTo>
                  <a:lnTo>
                    <a:pt x="2191" y="1147"/>
                  </a:lnTo>
                  <a:lnTo>
                    <a:pt x="2194" y="1151"/>
                  </a:lnTo>
                  <a:lnTo>
                    <a:pt x="2196" y="1154"/>
                  </a:lnTo>
                  <a:lnTo>
                    <a:pt x="2201" y="1156"/>
                  </a:lnTo>
                  <a:lnTo>
                    <a:pt x="2216" y="1161"/>
                  </a:lnTo>
                  <a:lnTo>
                    <a:pt x="2232" y="1166"/>
                  </a:lnTo>
                  <a:lnTo>
                    <a:pt x="2242" y="1173"/>
                  </a:lnTo>
                  <a:lnTo>
                    <a:pt x="2248" y="1174"/>
                  </a:lnTo>
                  <a:lnTo>
                    <a:pt x="2255" y="1171"/>
                  </a:lnTo>
                  <a:lnTo>
                    <a:pt x="2262" y="1161"/>
                  </a:lnTo>
                  <a:lnTo>
                    <a:pt x="2262" y="1157"/>
                  </a:lnTo>
                  <a:lnTo>
                    <a:pt x="2262" y="1156"/>
                  </a:lnTo>
                  <a:lnTo>
                    <a:pt x="2260" y="1152"/>
                  </a:lnTo>
                  <a:lnTo>
                    <a:pt x="2259" y="1149"/>
                  </a:lnTo>
                  <a:lnTo>
                    <a:pt x="2260" y="1147"/>
                  </a:lnTo>
                  <a:lnTo>
                    <a:pt x="2260" y="1144"/>
                  </a:lnTo>
                  <a:lnTo>
                    <a:pt x="2262" y="1140"/>
                  </a:lnTo>
                  <a:lnTo>
                    <a:pt x="2264" y="1137"/>
                  </a:lnTo>
                  <a:lnTo>
                    <a:pt x="2267" y="1134"/>
                  </a:lnTo>
                  <a:lnTo>
                    <a:pt x="2269" y="1132"/>
                  </a:lnTo>
                  <a:lnTo>
                    <a:pt x="2282" y="1129"/>
                  </a:lnTo>
                  <a:lnTo>
                    <a:pt x="2294" y="1127"/>
                  </a:lnTo>
                  <a:lnTo>
                    <a:pt x="2308" y="1130"/>
                  </a:lnTo>
                  <a:lnTo>
                    <a:pt x="2309" y="1130"/>
                  </a:lnTo>
                  <a:lnTo>
                    <a:pt x="2309" y="1134"/>
                  </a:lnTo>
                  <a:lnTo>
                    <a:pt x="2309" y="1135"/>
                  </a:lnTo>
                  <a:lnTo>
                    <a:pt x="2309" y="1137"/>
                  </a:lnTo>
                  <a:lnTo>
                    <a:pt x="2313" y="1139"/>
                  </a:lnTo>
                  <a:lnTo>
                    <a:pt x="2333" y="1144"/>
                  </a:lnTo>
                  <a:lnTo>
                    <a:pt x="2336" y="1144"/>
                  </a:lnTo>
                  <a:lnTo>
                    <a:pt x="2340" y="1147"/>
                  </a:lnTo>
                  <a:lnTo>
                    <a:pt x="2341" y="1149"/>
                  </a:lnTo>
                  <a:lnTo>
                    <a:pt x="2343" y="1154"/>
                  </a:lnTo>
                  <a:lnTo>
                    <a:pt x="2345" y="1154"/>
                  </a:lnTo>
                  <a:lnTo>
                    <a:pt x="2346" y="1154"/>
                  </a:lnTo>
                  <a:lnTo>
                    <a:pt x="2348" y="1152"/>
                  </a:lnTo>
                  <a:lnTo>
                    <a:pt x="2350" y="1151"/>
                  </a:lnTo>
                  <a:lnTo>
                    <a:pt x="2353" y="1151"/>
                  </a:lnTo>
                  <a:lnTo>
                    <a:pt x="2387" y="1161"/>
                  </a:lnTo>
                  <a:lnTo>
                    <a:pt x="2392" y="1162"/>
                  </a:lnTo>
                  <a:lnTo>
                    <a:pt x="2397" y="1162"/>
                  </a:lnTo>
                  <a:lnTo>
                    <a:pt x="2400" y="1162"/>
                  </a:lnTo>
                  <a:lnTo>
                    <a:pt x="2404" y="1162"/>
                  </a:lnTo>
                  <a:lnTo>
                    <a:pt x="2409" y="1161"/>
                  </a:lnTo>
                  <a:lnTo>
                    <a:pt x="2414" y="1159"/>
                  </a:lnTo>
                  <a:lnTo>
                    <a:pt x="2422" y="1154"/>
                  </a:lnTo>
                  <a:lnTo>
                    <a:pt x="2428" y="1152"/>
                  </a:lnTo>
                  <a:lnTo>
                    <a:pt x="2434" y="1152"/>
                  </a:lnTo>
                  <a:lnTo>
                    <a:pt x="2441" y="1156"/>
                  </a:lnTo>
                  <a:lnTo>
                    <a:pt x="2455" y="1161"/>
                  </a:lnTo>
                  <a:lnTo>
                    <a:pt x="2468" y="1159"/>
                  </a:lnTo>
                  <a:lnTo>
                    <a:pt x="2482" y="1154"/>
                  </a:lnTo>
                  <a:lnTo>
                    <a:pt x="2488" y="1142"/>
                  </a:lnTo>
                  <a:lnTo>
                    <a:pt x="2492" y="1134"/>
                  </a:lnTo>
                  <a:lnTo>
                    <a:pt x="2497" y="1122"/>
                  </a:lnTo>
                  <a:lnTo>
                    <a:pt x="2504" y="1110"/>
                  </a:lnTo>
                  <a:lnTo>
                    <a:pt x="2507" y="1096"/>
                  </a:lnTo>
                  <a:lnTo>
                    <a:pt x="2509" y="1086"/>
                  </a:lnTo>
                  <a:lnTo>
                    <a:pt x="2507" y="1078"/>
                  </a:lnTo>
                  <a:lnTo>
                    <a:pt x="2505" y="1069"/>
                  </a:lnTo>
                  <a:lnTo>
                    <a:pt x="2507" y="1061"/>
                  </a:lnTo>
                  <a:lnTo>
                    <a:pt x="2510" y="1054"/>
                  </a:lnTo>
                  <a:lnTo>
                    <a:pt x="2510" y="1049"/>
                  </a:lnTo>
                  <a:lnTo>
                    <a:pt x="2509" y="1047"/>
                  </a:lnTo>
                  <a:lnTo>
                    <a:pt x="2507" y="1049"/>
                  </a:lnTo>
                  <a:lnTo>
                    <a:pt x="2504" y="1051"/>
                  </a:lnTo>
                  <a:lnTo>
                    <a:pt x="2502" y="1052"/>
                  </a:lnTo>
                  <a:lnTo>
                    <a:pt x="2500" y="1054"/>
                  </a:lnTo>
                  <a:lnTo>
                    <a:pt x="2498" y="1054"/>
                  </a:lnTo>
                  <a:lnTo>
                    <a:pt x="2497" y="1052"/>
                  </a:lnTo>
                  <a:lnTo>
                    <a:pt x="2493" y="1052"/>
                  </a:lnTo>
                  <a:lnTo>
                    <a:pt x="2492" y="1051"/>
                  </a:lnTo>
                  <a:lnTo>
                    <a:pt x="2490" y="1051"/>
                  </a:lnTo>
                  <a:lnTo>
                    <a:pt x="2487" y="1051"/>
                  </a:lnTo>
                  <a:lnTo>
                    <a:pt x="2485" y="1054"/>
                  </a:lnTo>
                  <a:lnTo>
                    <a:pt x="2482" y="1058"/>
                  </a:lnTo>
                  <a:lnTo>
                    <a:pt x="2480" y="1061"/>
                  </a:lnTo>
                  <a:lnTo>
                    <a:pt x="2477" y="1063"/>
                  </a:lnTo>
                  <a:lnTo>
                    <a:pt x="2473" y="1063"/>
                  </a:lnTo>
                  <a:lnTo>
                    <a:pt x="2470" y="1063"/>
                  </a:lnTo>
                  <a:lnTo>
                    <a:pt x="2465" y="1063"/>
                  </a:lnTo>
                  <a:lnTo>
                    <a:pt x="2461" y="1063"/>
                  </a:lnTo>
                  <a:lnTo>
                    <a:pt x="2456" y="1063"/>
                  </a:lnTo>
                  <a:lnTo>
                    <a:pt x="2453" y="1061"/>
                  </a:lnTo>
                  <a:lnTo>
                    <a:pt x="2449" y="1058"/>
                  </a:lnTo>
                  <a:lnTo>
                    <a:pt x="2444" y="1054"/>
                  </a:lnTo>
                  <a:lnTo>
                    <a:pt x="2441" y="1052"/>
                  </a:lnTo>
                  <a:lnTo>
                    <a:pt x="2438" y="1051"/>
                  </a:lnTo>
                  <a:lnTo>
                    <a:pt x="2434" y="1051"/>
                  </a:lnTo>
                  <a:lnTo>
                    <a:pt x="2431" y="1049"/>
                  </a:lnTo>
                  <a:lnTo>
                    <a:pt x="2428" y="1049"/>
                  </a:lnTo>
                  <a:lnTo>
                    <a:pt x="2426" y="1051"/>
                  </a:lnTo>
                  <a:lnTo>
                    <a:pt x="2424" y="1052"/>
                  </a:lnTo>
                  <a:lnTo>
                    <a:pt x="2422" y="1058"/>
                  </a:lnTo>
                  <a:lnTo>
                    <a:pt x="2421" y="1059"/>
                  </a:lnTo>
                  <a:lnTo>
                    <a:pt x="2419" y="1061"/>
                  </a:lnTo>
                  <a:lnTo>
                    <a:pt x="2417" y="1061"/>
                  </a:lnTo>
                  <a:lnTo>
                    <a:pt x="2414" y="1063"/>
                  </a:lnTo>
                  <a:lnTo>
                    <a:pt x="2409" y="1063"/>
                  </a:lnTo>
                  <a:lnTo>
                    <a:pt x="2404" y="1061"/>
                  </a:lnTo>
                  <a:lnTo>
                    <a:pt x="2399" y="1058"/>
                  </a:lnTo>
                  <a:lnTo>
                    <a:pt x="2395" y="1054"/>
                  </a:lnTo>
                  <a:lnTo>
                    <a:pt x="2390" y="1052"/>
                  </a:lnTo>
                  <a:lnTo>
                    <a:pt x="2387" y="1049"/>
                  </a:lnTo>
                  <a:lnTo>
                    <a:pt x="2379" y="1042"/>
                  </a:lnTo>
                  <a:lnTo>
                    <a:pt x="2372" y="1032"/>
                  </a:lnTo>
                  <a:lnTo>
                    <a:pt x="2365" y="1019"/>
                  </a:lnTo>
                  <a:lnTo>
                    <a:pt x="2363" y="1005"/>
                  </a:lnTo>
                  <a:lnTo>
                    <a:pt x="2368" y="995"/>
                  </a:lnTo>
                  <a:lnTo>
                    <a:pt x="2355" y="997"/>
                  </a:lnTo>
                  <a:lnTo>
                    <a:pt x="2355" y="993"/>
                  </a:lnTo>
                  <a:lnTo>
                    <a:pt x="2357" y="988"/>
                  </a:lnTo>
                  <a:lnTo>
                    <a:pt x="2360" y="985"/>
                  </a:lnTo>
                  <a:lnTo>
                    <a:pt x="2363" y="983"/>
                  </a:lnTo>
                  <a:lnTo>
                    <a:pt x="2368" y="981"/>
                  </a:lnTo>
                  <a:lnTo>
                    <a:pt x="2372" y="980"/>
                  </a:lnTo>
                  <a:lnTo>
                    <a:pt x="2375" y="980"/>
                  </a:lnTo>
                  <a:lnTo>
                    <a:pt x="2379" y="980"/>
                  </a:lnTo>
                  <a:lnTo>
                    <a:pt x="2392" y="978"/>
                  </a:lnTo>
                  <a:lnTo>
                    <a:pt x="2402" y="976"/>
                  </a:lnTo>
                  <a:lnTo>
                    <a:pt x="2412" y="971"/>
                  </a:lnTo>
                  <a:lnTo>
                    <a:pt x="2400" y="966"/>
                  </a:lnTo>
                  <a:lnTo>
                    <a:pt x="2402" y="963"/>
                  </a:lnTo>
                  <a:lnTo>
                    <a:pt x="2406" y="963"/>
                  </a:lnTo>
                  <a:lnTo>
                    <a:pt x="2409" y="961"/>
                  </a:lnTo>
                  <a:lnTo>
                    <a:pt x="2414" y="961"/>
                  </a:lnTo>
                  <a:lnTo>
                    <a:pt x="2417" y="961"/>
                  </a:lnTo>
                  <a:lnTo>
                    <a:pt x="2421" y="963"/>
                  </a:lnTo>
                  <a:lnTo>
                    <a:pt x="2424" y="963"/>
                  </a:lnTo>
                  <a:lnTo>
                    <a:pt x="2429" y="963"/>
                  </a:lnTo>
                  <a:lnTo>
                    <a:pt x="2433" y="963"/>
                  </a:lnTo>
                  <a:lnTo>
                    <a:pt x="2436" y="961"/>
                  </a:lnTo>
                  <a:lnTo>
                    <a:pt x="2439" y="959"/>
                  </a:lnTo>
                  <a:lnTo>
                    <a:pt x="2443" y="958"/>
                  </a:lnTo>
                  <a:lnTo>
                    <a:pt x="2446" y="954"/>
                  </a:lnTo>
                  <a:lnTo>
                    <a:pt x="2451" y="951"/>
                  </a:lnTo>
                  <a:lnTo>
                    <a:pt x="2458" y="948"/>
                  </a:lnTo>
                  <a:lnTo>
                    <a:pt x="2463" y="946"/>
                  </a:lnTo>
                  <a:lnTo>
                    <a:pt x="2468" y="946"/>
                  </a:lnTo>
                  <a:lnTo>
                    <a:pt x="2483" y="946"/>
                  </a:lnTo>
                  <a:lnTo>
                    <a:pt x="2497" y="944"/>
                  </a:lnTo>
                  <a:lnTo>
                    <a:pt x="2495" y="948"/>
                  </a:lnTo>
                  <a:lnTo>
                    <a:pt x="2497" y="949"/>
                  </a:lnTo>
                  <a:lnTo>
                    <a:pt x="2500" y="953"/>
                  </a:lnTo>
                  <a:lnTo>
                    <a:pt x="2502" y="954"/>
                  </a:lnTo>
                  <a:lnTo>
                    <a:pt x="2505" y="954"/>
                  </a:lnTo>
                  <a:lnTo>
                    <a:pt x="2507" y="954"/>
                  </a:lnTo>
                  <a:lnTo>
                    <a:pt x="2507" y="954"/>
                  </a:lnTo>
                  <a:lnTo>
                    <a:pt x="2509" y="953"/>
                  </a:lnTo>
                  <a:lnTo>
                    <a:pt x="2509" y="953"/>
                  </a:lnTo>
                  <a:lnTo>
                    <a:pt x="2510" y="954"/>
                  </a:lnTo>
                  <a:lnTo>
                    <a:pt x="2514" y="958"/>
                  </a:lnTo>
                  <a:lnTo>
                    <a:pt x="2515" y="959"/>
                  </a:lnTo>
                  <a:lnTo>
                    <a:pt x="2520" y="961"/>
                  </a:lnTo>
                  <a:lnTo>
                    <a:pt x="2526" y="963"/>
                  </a:lnTo>
                  <a:lnTo>
                    <a:pt x="2531" y="963"/>
                  </a:lnTo>
                  <a:lnTo>
                    <a:pt x="2536" y="964"/>
                  </a:lnTo>
                  <a:lnTo>
                    <a:pt x="2539" y="966"/>
                  </a:lnTo>
                  <a:lnTo>
                    <a:pt x="2546" y="968"/>
                  </a:lnTo>
                  <a:lnTo>
                    <a:pt x="2549" y="968"/>
                  </a:lnTo>
                  <a:lnTo>
                    <a:pt x="2554" y="966"/>
                  </a:lnTo>
                  <a:lnTo>
                    <a:pt x="2559" y="966"/>
                  </a:lnTo>
                  <a:lnTo>
                    <a:pt x="2566" y="966"/>
                  </a:lnTo>
                  <a:lnTo>
                    <a:pt x="2580" y="964"/>
                  </a:lnTo>
                  <a:lnTo>
                    <a:pt x="2593" y="956"/>
                  </a:lnTo>
                  <a:lnTo>
                    <a:pt x="2596" y="954"/>
                  </a:lnTo>
                  <a:lnTo>
                    <a:pt x="2598" y="951"/>
                  </a:lnTo>
                  <a:lnTo>
                    <a:pt x="2598" y="946"/>
                  </a:lnTo>
                  <a:lnTo>
                    <a:pt x="2598" y="943"/>
                  </a:lnTo>
                  <a:lnTo>
                    <a:pt x="2596" y="939"/>
                  </a:lnTo>
                  <a:lnTo>
                    <a:pt x="2595" y="934"/>
                  </a:lnTo>
                  <a:lnTo>
                    <a:pt x="2593" y="932"/>
                  </a:lnTo>
                  <a:lnTo>
                    <a:pt x="2586" y="927"/>
                  </a:lnTo>
                  <a:lnTo>
                    <a:pt x="2581" y="924"/>
                  </a:lnTo>
                  <a:lnTo>
                    <a:pt x="2575" y="921"/>
                  </a:lnTo>
                  <a:lnTo>
                    <a:pt x="2569" y="915"/>
                  </a:lnTo>
                  <a:lnTo>
                    <a:pt x="2564" y="910"/>
                  </a:lnTo>
                  <a:lnTo>
                    <a:pt x="2559" y="905"/>
                  </a:lnTo>
                  <a:lnTo>
                    <a:pt x="2554" y="902"/>
                  </a:lnTo>
                  <a:lnTo>
                    <a:pt x="2549" y="899"/>
                  </a:lnTo>
                  <a:lnTo>
                    <a:pt x="2544" y="897"/>
                  </a:lnTo>
                  <a:lnTo>
                    <a:pt x="2542" y="895"/>
                  </a:lnTo>
                  <a:lnTo>
                    <a:pt x="2539" y="893"/>
                  </a:lnTo>
                  <a:lnTo>
                    <a:pt x="2537" y="892"/>
                  </a:lnTo>
                  <a:lnTo>
                    <a:pt x="2534" y="890"/>
                  </a:lnTo>
                  <a:lnTo>
                    <a:pt x="2532" y="890"/>
                  </a:lnTo>
                  <a:lnTo>
                    <a:pt x="2526" y="885"/>
                  </a:lnTo>
                  <a:lnTo>
                    <a:pt x="2520" y="880"/>
                  </a:lnTo>
                  <a:lnTo>
                    <a:pt x="2520" y="878"/>
                  </a:lnTo>
                  <a:lnTo>
                    <a:pt x="2522" y="877"/>
                  </a:lnTo>
                  <a:lnTo>
                    <a:pt x="2522" y="877"/>
                  </a:lnTo>
                  <a:lnTo>
                    <a:pt x="2524" y="875"/>
                  </a:lnTo>
                  <a:lnTo>
                    <a:pt x="2536" y="878"/>
                  </a:lnTo>
                  <a:lnTo>
                    <a:pt x="2534" y="873"/>
                  </a:lnTo>
                  <a:lnTo>
                    <a:pt x="2536" y="868"/>
                  </a:lnTo>
                  <a:lnTo>
                    <a:pt x="2536" y="865"/>
                  </a:lnTo>
                  <a:lnTo>
                    <a:pt x="2539" y="863"/>
                  </a:lnTo>
                  <a:lnTo>
                    <a:pt x="2542" y="861"/>
                  </a:lnTo>
                  <a:lnTo>
                    <a:pt x="2546" y="861"/>
                  </a:lnTo>
                  <a:lnTo>
                    <a:pt x="2549" y="861"/>
                  </a:lnTo>
                  <a:lnTo>
                    <a:pt x="2546" y="858"/>
                  </a:lnTo>
                  <a:lnTo>
                    <a:pt x="2542" y="855"/>
                  </a:lnTo>
                  <a:lnTo>
                    <a:pt x="2539" y="851"/>
                  </a:lnTo>
                  <a:lnTo>
                    <a:pt x="2536" y="848"/>
                  </a:lnTo>
                  <a:lnTo>
                    <a:pt x="2549" y="848"/>
                  </a:lnTo>
                  <a:lnTo>
                    <a:pt x="2547" y="844"/>
                  </a:lnTo>
                  <a:lnTo>
                    <a:pt x="2549" y="843"/>
                  </a:lnTo>
                  <a:lnTo>
                    <a:pt x="2551" y="843"/>
                  </a:lnTo>
                  <a:lnTo>
                    <a:pt x="2553" y="843"/>
                  </a:lnTo>
                  <a:lnTo>
                    <a:pt x="2554" y="843"/>
                  </a:lnTo>
                  <a:lnTo>
                    <a:pt x="2556" y="843"/>
                  </a:lnTo>
                  <a:lnTo>
                    <a:pt x="2558" y="841"/>
                  </a:lnTo>
                  <a:lnTo>
                    <a:pt x="2559" y="839"/>
                  </a:lnTo>
                  <a:lnTo>
                    <a:pt x="2559" y="838"/>
                  </a:lnTo>
                  <a:lnTo>
                    <a:pt x="2559" y="836"/>
                  </a:lnTo>
                  <a:lnTo>
                    <a:pt x="2558" y="836"/>
                  </a:lnTo>
                  <a:lnTo>
                    <a:pt x="2554" y="836"/>
                  </a:lnTo>
                  <a:lnTo>
                    <a:pt x="2553" y="836"/>
                  </a:lnTo>
                  <a:lnTo>
                    <a:pt x="2551" y="836"/>
                  </a:lnTo>
                  <a:lnTo>
                    <a:pt x="2549" y="836"/>
                  </a:lnTo>
                  <a:lnTo>
                    <a:pt x="2539" y="838"/>
                  </a:lnTo>
                  <a:lnTo>
                    <a:pt x="2529" y="841"/>
                  </a:lnTo>
                  <a:lnTo>
                    <a:pt x="2520" y="848"/>
                  </a:lnTo>
                  <a:lnTo>
                    <a:pt x="2520" y="844"/>
                  </a:lnTo>
                  <a:lnTo>
                    <a:pt x="2515" y="846"/>
                  </a:lnTo>
                  <a:lnTo>
                    <a:pt x="2510" y="848"/>
                  </a:lnTo>
                  <a:lnTo>
                    <a:pt x="2505" y="849"/>
                  </a:lnTo>
                  <a:lnTo>
                    <a:pt x="2502" y="853"/>
                  </a:lnTo>
                  <a:lnTo>
                    <a:pt x="2497" y="858"/>
                  </a:lnTo>
                  <a:lnTo>
                    <a:pt x="2498" y="853"/>
                  </a:lnTo>
                  <a:lnTo>
                    <a:pt x="2495" y="853"/>
                  </a:lnTo>
                  <a:lnTo>
                    <a:pt x="2493" y="855"/>
                  </a:lnTo>
                  <a:lnTo>
                    <a:pt x="2492" y="856"/>
                  </a:lnTo>
                  <a:lnTo>
                    <a:pt x="2492" y="860"/>
                  </a:lnTo>
                  <a:lnTo>
                    <a:pt x="2492" y="863"/>
                  </a:lnTo>
                  <a:lnTo>
                    <a:pt x="2493" y="866"/>
                  </a:lnTo>
                  <a:lnTo>
                    <a:pt x="2495" y="868"/>
                  </a:lnTo>
                  <a:lnTo>
                    <a:pt x="2497" y="871"/>
                  </a:lnTo>
                  <a:lnTo>
                    <a:pt x="2500" y="875"/>
                  </a:lnTo>
                  <a:lnTo>
                    <a:pt x="2505" y="875"/>
                  </a:lnTo>
                  <a:lnTo>
                    <a:pt x="2510" y="875"/>
                  </a:lnTo>
                  <a:lnTo>
                    <a:pt x="2515" y="875"/>
                  </a:lnTo>
                  <a:lnTo>
                    <a:pt x="2522" y="875"/>
                  </a:lnTo>
                  <a:lnTo>
                    <a:pt x="2519" y="878"/>
                  </a:lnTo>
                  <a:lnTo>
                    <a:pt x="2515" y="882"/>
                  </a:lnTo>
                  <a:lnTo>
                    <a:pt x="2512" y="882"/>
                  </a:lnTo>
                  <a:lnTo>
                    <a:pt x="2509" y="882"/>
                  </a:lnTo>
                  <a:lnTo>
                    <a:pt x="2505" y="882"/>
                  </a:lnTo>
                  <a:lnTo>
                    <a:pt x="2504" y="882"/>
                  </a:lnTo>
                  <a:lnTo>
                    <a:pt x="2500" y="882"/>
                  </a:lnTo>
                  <a:lnTo>
                    <a:pt x="2493" y="887"/>
                  </a:lnTo>
                  <a:lnTo>
                    <a:pt x="2485" y="892"/>
                  </a:lnTo>
                  <a:lnTo>
                    <a:pt x="2477" y="895"/>
                  </a:lnTo>
                  <a:lnTo>
                    <a:pt x="2468" y="893"/>
                  </a:lnTo>
                  <a:lnTo>
                    <a:pt x="2470" y="888"/>
                  </a:lnTo>
                  <a:lnTo>
                    <a:pt x="2470" y="885"/>
                  </a:lnTo>
                  <a:lnTo>
                    <a:pt x="2470" y="882"/>
                  </a:lnTo>
                  <a:lnTo>
                    <a:pt x="2468" y="880"/>
                  </a:lnTo>
                  <a:lnTo>
                    <a:pt x="2466" y="880"/>
                  </a:lnTo>
                  <a:lnTo>
                    <a:pt x="2463" y="878"/>
                  </a:lnTo>
                  <a:lnTo>
                    <a:pt x="2460" y="877"/>
                  </a:lnTo>
                  <a:lnTo>
                    <a:pt x="2455" y="875"/>
                  </a:lnTo>
                  <a:lnTo>
                    <a:pt x="2458" y="873"/>
                  </a:lnTo>
                  <a:lnTo>
                    <a:pt x="2461" y="871"/>
                  </a:lnTo>
                  <a:lnTo>
                    <a:pt x="2465" y="870"/>
                  </a:lnTo>
                  <a:lnTo>
                    <a:pt x="2468" y="868"/>
                  </a:lnTo>
                  <a:lnTo>
                    <a:pt x="2471" y="866"/>
                  </a:lnTo>
                  <a:lnTo>
                    <a:pt x="2473" y="865"/>
                  </a:lnTo>
                  <a:lnTo>
                    <a:pt x="2473" y="861"/>
                  </a:lnTo>
                  <a:lnTo>
                    <a:pt x="2471" y="860"/>
                  </a:lnTo>
                  <a:lnTo>
                    <a:pt x="2468" y="858"/>
                  </a:lnTo>
                  <a:lnTo>
                    <a:pt x="2463" y="858"/>
                  </a:lnTo>
                  <a:lnTo>
                    <a:pt x="2458" y="858"/>
                  </a:lnTo>
                  <a:lnTo>
                    <a:pt x="2453" y="858"/>
                  </a:lnTo>
                  <a:lnTo>
                    <a:pt x="2449" y="858"/>
                  </a:lnTo>
                  <a:lnTo>
                    <a:pt x="2448" y="855"/>
                  </a:lnTo>
                  <a:lnTo>
                    <a:pt x="2444" y="853"/>
                  </a:lnTo>
                  <a:lnTo>
                    <a:pt x="2441" y="851"/>
                  </a:lnTo>
                  <a:lnTo>
                    <a:pt x="2444" y="851"/>
                  </a:lnTo>
                  <a:lnTo>
                    <a:pt x="2448" y="851"/>
                  </a:lnTo>
                  <a:lnTo>
                    <a:pt x="2451" y="851"/>
                  </a:lnTo>
                  <a:lnTo>
                    <a:pt x="2455" y="851"/>
                  </a:lnTo>
                  <a:lnTo>
                    <a:pt x="2456" y="849"/>
                  </a:lnTo>
                  <a:lnTo>
                    <a:pt x="2460" y="848"/>
                  </a:lnTo>
                  <a:lnTo>
                    <a:pt x="2453" y="848"/>
                  </a:lnTo>
                  <a:lnTo>
                    <a:pt x="2444" y="848"/>
                  </a:lnTo>
                  <a:lnTo>
                    <a:pt x="2436" y="846"/>
                  </a:lnTo>
                  <a:lnTo>
                    <a:pt x="2431" y="848"/>
                  </a:lnTo>
                  <a:lnTo>
                    <a:pt x="2428" y="851"/>
                  </a:lnTo>
                  <a:lnTo>
                    <a:pt x="2424" y="855"/>
                  </a:lnTo>
                  <a:lnTo>
                    <a:pt x="2421" y="858"/>
                  </a:lnTo>
                  <a:lnTo>
                    <a:pt x="2417" y="861"/>
                  </a:lnTo>
                  <a:lnTo>
                    <a:pt x="2414" y="866"/>
                  </a:lnTo>
                  <a:lnTo>
                    <a:pt x="2412" y="870"/>
                  </a:lnTo>
                  <a:lnTo>
                    <a:pt x="2412" y="873"/>
                  </a:lnTo>
                  <a:lnTo>
                    <a:pt x="2412" y="878"/>
                  </a:lnTo>
                  <a:lnTo>
                    <a:pt x="2411" y="883"/>
                  </a:lnTo>
                  <a:lnTo>
                    <a:pt x="2411" y="887"/>
                  </a:lnTo>
                  <a:lnTo>
                    <a:pt x="2407" y="888"/>
                  </a:lnTo>
                  <a:lnTo>
                    <a:pt x="2406" y="888"/>
                  </a:lnTo>
                  <a:lnTo>
                    <a:pt x="2402" y="890"/>
                  </a:lnTo>
                  <a:lnTo>
                    <a:pt x="2399" y="890"/>
                  </a:lnTo>
                  <a:lnTo>
                    <a:pt x="2399" y="893"/>
                  </a:lnTo>
                  <a:lnTo>
                    <a:pt x="2395" y="904"/>
                  </a:lnTo>
                  <a:lnTo>
                    <a:pt x="2394" y="914"/>
                  </a:lnTo>
                  <a:lnTo>
                    <a:pt x="2387" y="921"/>
                  </a:lnTo>
                  <a:lnTo>
                    <a:pt x="2382" y="924"/>
                  </a:lnTo>
                  <a:lnTo>
                    <a:pt x="2380" y="929"/>
                  </a:lnTo>
                  <a:lnTo>
                    <a:pt x="2380" y="932"/>
                  </a:lnTo>
                  <a:lnTo>
                    <a:pt x="2380" y="937"/>
                  </a:lnTo>
                  <a:lnTo>
                    <a:pt x="2382" y="943"/>
                  </a:lnTo>
                  <a:lnTo>
                    <a:pt x="2384" y="948"/>
                  </a:lnTo>
                  <a:lnTo>
                    <a:pt x="2385" y="949"/>
                  </a:lnTo>
                  <a:lnTo>
                    <a:pt x="2389" y="953"/>
                  </a:lnTo>
                  <a:lnTo>
                    <a:pt x="2392" y="956"/>
                  </a:lnTo>
                  <a:lnTo>
                    <a:pt x="2395" y="958"/>
                  </a:lnTo>
                  <a:lnTo>
                    <a:pt x="2399" y="959"/>
                  </a:lnTo>
                  <a:lnTo>
                    <a:pt x="2400" y="961"/>
                  </a:lnTo>
                  <a:lnTo>
                    <a:pt x="2400" y="963"/>
                  </a:lnTo>
                  <a:lnTo>
                    <a:pt x="2400" y="966"/>
                  </a:lnTo>
                  <a:lnTo>
                    <a:pt x="2397" y="966"/>
                  </a:lnTo>
                  <a:lnTo>
                    <a:pt x="2394" y="966"/>
                  </a:lnTo>
                  <a:lnTo>
                    <a:pt x="2390" y="966"/>
                  </a:lnTo>
                  <a:lnTo>
                    <a:pt x="2387" y="964"/>
                  </a:lnTo>
                  <a:lnTo>
                    <a:pt x="2385" y="964"/>
                  </a:lnTo>
                  <a:lnTo>
                    <a:pt x="2382" y="964"/>
                  </a:lnTo>
                  <a:lnTo>
                    <a:pt x="2379" y="966"/>
                  </a:lnTo>
                  <a:lnTo>
                    <a:pt x="2357" y="988"/>
                  </a:lnTo>
                  <a:lnTo>
                    <a:pt x="2357" y="983"/>
                  </a:lnTo>
                  <a:lnTo>
                    <a:pt x="2358" y="980"/>
                  </a:lnTo>
                  <a:lnTo>
                    <a:pt x="2360" y="978"/>
                  </a:lnTo>
                  <a:lnTo>
                    <a:pt x="2363" y="976"/>
                  </a:lnTo>
                  <a:lnTo>
                    <a:pt x="2365" y="975"/>
                  </a:lnTo>
                  <a:lnTo>
                    <a:pt x="2362" y="973"/>
                  </a:lnTo>
                  <a:lnTo>
                    <a:pt x="2357" y="971"/>
                  </a:lnTo>
                  <a:lnTo>
                    <a:pt x="2351" y="970"/>
                  </a:lnTo>
                  <a:lnTo>
                    <a:pt x="2345" y="968"/>
                  </a:lnTo>
                  <a:lnTo>
                    <a:pt x="2341" y="968"/>
                  </a:lnTo>
                  <a:lnTo>
                    <a:pt x="2336" y="968"/>
                  </a:lnTo>
                  <a:lnTo>
                    <a:pt x="2331" y="968"/>
                  </a:lnTo>
                  <a:lnTo>
                    <a:pt x="2328" y="968"/>
                  </a:lnTo>
                  <a:lnTo>
                    <a:pt x="2323" y="970"/>
                  </a:lnTo>
                  <a:lnTo>
                    <a:pt x="2319" y="971"/>
                  </a:lnTo>
                  <a:lnTo>
                    <a:pt x="2319" y="971"/>
                  </a:lnTo>
                  <a:lnTo>
                    <a:pt x="2319" y="973"/>
                  </a:lnTo>
                  <a:lnTo>
                    <a:pt x="2319" y="976"/>
                  </a:lnTo>
                  <a:lnTo>
                    <a:pt x="2319" y="978"/>
                  </a:lnTo>
                  <a:lnTo>
                    <a:pt x="2319" y="980"/>
                  </a:lnTo>
                  <a:lnTo>
                    <a:pt x="2316" y="981"/>
                  </a:lnTo>
                  <a:lnTo>
                    <a:pt x="2313" y="981"/>
                  </a:lnTo>
                  <a:lnTo>
                    <a:pt x="2309" y="980"/>
                  </a:lnTo>
                  <a:lnTo>
                    <a:pt x="2306" y="978"/>
                  </a:lnTo>
                  <a:lnTo>
                    <a:pt x="2302" y="976"/>
                  </a:lnTo>
                  <a:lnTo>
                    <a:pt x="2301" y="980"/>
                  </a:lnTo>
                  <a:lnTo>
                    <a:pt x="2301" y="983"/>
                  </a:lnTo>
                  <a:lnTo>
                    <a:pt x="2302" y="986"/>
                  </a:lnTo>
                  <a:lnTo>
                    <a:pt x="2304" y="992"/>
                  </a:lnTo>
                  <a:lnTo>
                    <a:pt x="2308" y="995"/>
                  </a:lnTo>
                  <a:lnTo>
                    <a:pt x="2309" y="998"/>
                  </a:lnTo>
                  <a:lnTo>
                    <a:pt x="2311" y="1002"/>
                  </a:lnTo>
                  <a:lnTo>
                    <a:pt x="2311" y="1003"/>
                  </a:lnTo>
                  <a:lnTo>
                    <a:pt x="2309" y="1005"/>
                  </a:lnTo>
                  <a:lnTo>
                    <a:pt x="2308" y="1007"/>
                  </a:lnTo>
                  <a:lnTo>
                    <a:pt x="2306" y="1010"/>
                  </a:lnTo>
                  <a:lnTo>
                    <a:pt x="2309" y="1014"/>
                  </a:lnTo>
                  <a:lnTo>
                    <a:pt x="2313" y="1015"/>
                  </a:lnTo>
                  <a:lnTo>
                    <a:pt x="2318" y="1019"/>
                  </a:lnTo>
                  <a:lnTo>
                    <a:pt x="2319" y="1020"/>
                  </a:lnTo>
                  <a:lnTo>
                    <a:pt x="2323" y="1024"/>
                  </a:lnTo>
                  <a:lnTo>
                    <a:pt x="2323" y="1029"/>
                  </a:lnTo>
                  <a:lnTo>
                    <a:pt x="2323" y="1034"/>
                  </a:lnTo>
                  <a:lnTo>
                    <a:pt x="2321" y="1032"/>
                  </a:lnTo>
                  <a:lnTo>
                    <a:pt x="2318" y="1029"/>
                  </a:lnTo>
                  <a:lnTo>
                    <a:pt x="2316" y="1029"/>
                  </a:lnTo>
                  <a:lnTo>
                    <a:pt x="2313" y="1027"/>
                  </a:lnTo>
                  <a:lnTo>
                    <a:pt x="2311" y="1029"/>
                  </a:lnTo>
                  <a:lnTo>
                    <a:pt x="2308" y="1032"/>
                  </a:lnTo>
                  <a:lnTo>
                    <a:pt x="2311" y="1032"/>
                  </a:lnTo>
                  <a:lnTo>
                    <a:pt x="2313" y="1034"/>
                  </a:lnTo>
                  <a:lnTo>
                    <a:pt x="2314" y="1037"/>
                  </a:lnTo>
                  <a:lnTo>
                    <a:pt x="2313" y="1039"/>
                  </a:lnTo>
                  <a:lnTo>
                    <a:pt x="2311" y="1042"/>
                  </a:lnTo>
                  <a:lnTo>
                    <a:pt x="2308" y="1044"/>
                  </a:lnTo>
                  <a:lnTo>
                    <a:pt x="2308" y="1047"/>
                  </a:lnTo>
                  <a:lnTo>
                    <a:pt x="2308" y="1049"/>
                  </a:lnTo>
                  <a:lnTo>
                    <a:pt x="2308" y="1052"/>
                  </a:lnTo>
                  <a:lnTo>
                    <a:pt x="2309" y="1056"/>
                  </a:lnTo>
                  <a:lnTo>
                    <a:pt x="2306" y="1056"/>
                  </a:lnTo>
                  <a:lnTo>
                    <a:pt x="2302" y="1054"/>
                  </a:lnTo>
                  <a:lnTo>
                    <a:pt x="2299" y="1054"/>
                  </a:lnTo>
                  <a:lnTo>
                    <a:pt x="2297" y="1052"/>
                  </a:lnTo>
                  <a:lnTo>
                    <a:pt x="2296" y="1049"/>
                  </a:lnTo>
                  <a:lnTo>
                    <a:pt x="2294" y="1046"/>
                  </a:lnTo>
                  <a:lnTo>
                    <a:pt x="2291" y="1046"/>
                  </a:lnTo>
                  <a:lnTo>
                    <a:pt x="2289" y="1047"/>
                  </a:lnTo>
                  <a:lnTo>
                    <a:pt x="2286" y="1049"/>
                  </a:lnTo>
                  <a:lnTo>
                    <a:pt x="2282" y="1039"/>
                  </a:lnTo>
                  <a:lnTo>
                    <a:pt x="2281" y="1032"/>
                  </a:lnTo>
                  <a:lnTo>
                    <a:pt x="2282" y="1027"/>
                  </a:lnTo>
                  <a:lnTo>
                    <a:pt x="2291" y="1020"/>
                  </a:lnTo>
                  <a:lnTo>
                    <a:pt x="2284" y="1020"/>
                  </a:lnTo>
                  <a:lnTo>
                    <a:pt x="2281" y="1019"/>
                  </a:lnTo>
                  <a:lnTo>
                    <a:pt x="2279" y="1017"/>
                  </a:lnTo>
                  <a:lnTo>
                    <a:pt x="2275" y="1015"/>
                  </a:lnTo>
                  <a:lnTo>
                    <a:pt x="2274" y="1012"/>
                  </a:lnTo>
                  <a:lnTo>
                    <a:pt x="2270" y="1007"/>
                  </a:lnTo>
                  <a:lnTo>
                    <a:pt x="2267" y="1002"/>
                  </a:lnTo>
                  <a:lnTo>
                    <a:pt x="2264" y="995"/>
                  </a:lnTo>
                  <a:lnTo>
                    <a:pt x="2262" y="990"/>
                  </a:lnTo>
                  <a:lnTo>
                    <a:pt x="2257" y="986"/>
                  </a:lnTo>
                  <a:lnTo>
                    <a:pt x="2252" y="978"/>
                  </a:lnTo>
                  <a:lnTo>
                    <a:pt x="2252" y="970"/>
                  </a:lnTo>
                  <a:lnTo>
                    <a:pt x="2252" y="958"/>
                  </a:lnTo>
                  <a:lnTo>
                    <a:pt x="2253" y="953"/>
                  </a:lnTo>
                  <a:lnTo>
                    <a:pt x="2252" y="949"/>
                  </a:lnTo>
                  <a:lnTo>
                    <a:pt x="2250" y="948"/>
                  </a:lnTo>
                  <a:lnTo>
                    <a:pt x="2248" y="944"/>
                  </a:lnTo>
                  <a:lnTo>
                    <a:pt x="2245" y="943"/>
                  </a:lnTo>
                  <a:lnTo>
                    <a:pt x="2240" y="939"/>
                  </a:lnTo>
                  <a:lnTo>
                    <a:pt x="2228" y="929"/>
                  </a:lnTo>
                  <a:lnTo>
                    <a:pt x="2215" y="919"/>
                  </a:lnTo>
                  <a:lnTo>
                    <a:pt x="2199" y="914"/>
                  </a:lnTo>
                  <a:lnTo>
                    <a:pt x="2198" y="914"/>
                  </a:lnTo>
                  <a:lnTo>
                    <a:pt x="2194" y="910"/>
                  </a:lnTo>
                  <a:lnTo>
                    <a:pt x="2193" y="907"/>
                  </a:lnTo>
                  <a:lnTo>
                    <a:pt x="2189" y="904"/>
                  </a:lnTo>
                  <a:lnTo>
                    <a:pt x="2188" y="900"/>
                  </a:lnTo>
                  <a:lnTo>
                    <a:pt x="2186" y="899"/>
                  </a:lnTo>
                  <a:lnTo>
                    <a:pt x="2184" y="892"/>
                  </a:lnTo>
                  <a:lnTo>
                    <a:pt x="2183" y="887"/>
                  </a:lnTo>
                  <a:lnTo>
                    <a:pt x="2179" y="883"/>
                  </a:lnTo>
                  <a:lnTo>
                    <a:pt x="2177" y="880"/>
                  </a:lnTo>
                  <a:lnTo>
                    <a:pt x="2172" y="877"/>
                  </a:lnTo>
                  <a:lnTo>
                    <a:pt x="2171" y="880"/>
                  </a:lnTo>
                  <a:lnTo>
                    <a:pt x="2167" y="883"/>
                  </a:lnTo>
                  <a:lnTo>
                    <a:pt x="2166" y="883"/>
                  </a:lnTo>
                  <a:lnTo>
                    <a:pt x="2164" y="880"/>
                  </a:lnTo>
                  <a:lnTo>
                    <a:pt x="2162" y="877"/>
                  </a:lnTo>
                  <a:lnTo>
                    <a:pt x="2162" y="873"/>
                  </a:lnTo>
                  <a:lnTo>
                    <a:pt x="2161" y="870"/>
                  </a:lnTo>
                  <a:lnTo>
                    <a:pt x="2161" y="868"/>
                  </a:lnTo>
                  <a:lnTo>
                    <a:pt x="2161" y="866"/>
                  </a:lnTo>
                  <a:lnTo>
                    <a:pt x="2159" y="866"/>
                  </a:lnTo>
                  <a:lnTo>
                    <a:pt x="2155" y="868"/>
                  </a:lnTo>
                  <a:lnTo>
                    <a:pt x="2152" y="870"/>
                  </a:lnTo>
                  <a:lnTo>
                    <a:pt x="2149" y="870"/>
                  </a:lnTo>
                  <a:lnTo>
                    <a:pt x="2145" y="871"/>
                  </a:lnTo>
                  <a:lnTo>
                    <a:pt x="2142" y="873"/>
                  </a:lnTo>
                  <a:lnTo>
                    <a:pt x="2140" y="875"/>
                  </a:lnTo>
                  <a:lnTo>
                    <a:pt x="2140" y="877"/>
                  </a:lnTo>
                  <a:lnTo>
                    <a:pt x="2140" y="880"/>
                  </a:lnTo>
                  <a:lnTo>
                    <a:pt x="2144" y="883"/>
                  </a:lnTo>
                  <a:lnTo>
                    <a:pt x="2144" y="885"/>
                  </a:lnTo>
                  <a:lnTo>
                    <a:pt x="2142" y="888"/>
                  </a:lnTo>
                  <a:lnTo>
                    <a:pt x="2142" y="892"/>
                  </a:lnTo>
                  <a:lnTo>
                    <a:pt x="2142" y="895"/>
                  </a:lnTo>
                  <a:lnTo>
                    <a:pt x="2142" y="899"/>
                  </a:lnTo>
                  <a:lnTo>
                    <a:pt x="2144" y="902"/>
                  </a:lnTo>
                  <a:lnTo>
                    <a:pt x="2149" y="904"/>
                  </a:lnTo>
                  <a:lnTo>
                    <a:pt x="2154" y="907"/>
                  </a:lnTo>
                  <a:lnTo>
                    <a:pt x="2159" y="912"/>
                  </a:lnTo>
                  <a:lnTo>
                    <a:pt x="2164" y="915"/>
                  </a:lnTo>
                  <a:lnTo>
                    <a:pt x="2166" y="919"/>
                  </a:lnTo>
                  <a:lnTo>
                    <a:pt x="2167" y="924"/>
                  </a:lnTo>
                  <a:lnTo>
                    <a:pt x="2167" y="929"/>
                  </a:lnTo>
                  <a:lnTo>
                    <a:pt x="2169" y="932"/>
                  </a:lnTo>
                  <a:lnTo>
                    <a:pt x="2172" y="936"/>
                  </a:lnTo>
                  <a:lnTo>
                    <a:pt x="2176" y="939"/>
                  </a:lnTo>
                  <a:lnTo>
                    <a:pt x="2179" y="943"/>
                  </a:lnTo>
                  <a:lnTo>
                    <a:pt x="2183" y="944"/>
                  </a:lnTo>
                  <a:lnTo>
                    <a:pt x="2186" y="946"/>
                  </a:lnTo>
                  <a:lnTo>
                    <a:pt x="2191" y="946"/>
                  </a:lnTo>
                  <a:lnTo>
                    <a:pt x="2194" y="948"/>
                  </a:lnTo>
                  <a:lnTo>
                    <a:pt x="2196" y="948"/>
                  </a:lnTo>
                  <a:lnTo>
                    <a:pt x="2199" y="948"/>
                  </a:lnTo>
                  <a:lnTo>
                    <a:pt x="2201" y="948"/>
                  </a:lnTo>
                  <a:lnTo>
                    <a:pt x="2201" y="949"/>
                  </a:lnTo>
                  <a:lnTo>
                    <a:pt x="2199" y="951"/>
                  </a:lnTo>
                  <a:lnTo>
                    <a:pt x="2198" y="954"/>
                  </a:lnTo>
                  <a:lnTo>
                    <a:pt x="2206" y="959"/>
                  </a:lnTo>
                  <a:lnTo>
                    <a:pt x="2216" y="966"/>
                  </a:lnTo>
                  <a:lnTo>
                    <a:pt x="2228" y="973"/>
                  </a:lnTo>
                  <a:lnTo>
                    <a:pt x="2235" y="981"/>
                  </a:lnTo>
                  <a:lnTo>
                    <a:pt x="2235" y="990"/>
                  </a:lnTo>
                  <a:lnTo>
                    <a:pt x="2233" y="988"/>
                  </a:lnTo>
                  <a:lnTo>
                    <a:pt x="2230" y="986"/>
                  </a:lnTo>
                  <a:lnTo>
                    <a:pt x="2226" y="983"/>
                  </a:lnTo>
                  <a:lnTo>
                    <a:pt x="2223" y="980"/>
                  </a:lnTo>
                  <a:lnTo>
                    <a:pt x="2220" y="976"/>
                  </a:lnTo>
                  <a:lnTo>
                    <a:pt x="2216" y="976"/>
                  </a:lnTo>
                  <a:lnTo>
                    <a:pt x="2215" y="976"/>
                  </a:lnTo>
                  <a:lnTo>
                    <a:pt x="2211" y="980"/>
                  </a:lnTo>
                  <a:lnTo>
                    <a:pt x="2210" y="981"/>
                  </a:lnTo>
                  <a:lnTo>
                    <a:pt x="2210" y="985"/>
                  </a:lnTo>
                  <a:lnTo>
                    <a:pt x="2208" y="988"/>
                  </a:lnTo>
                  <a:lnTo>
                    <a:pt x="2208" y="992"/>
                  </a:lnTo>
                  <a:lnTo>
                    <a:pt x="2208" y="993"/>
                  </a:lnTo>
                  <a:lnTo>
                    <a:pt x="2210" y="995"/>
                  </a:lnTo>
                  <a:lnTo>
                    <a:pt x="2211" y="995"/>
                  </a:lnTo>
                  <a:lnTo>
                    <a:pt x="2215" y="997"/>
                  </a:lnTo>
                  <a:lnTo>
                    <a:pt x="2216" y="1000"/>
                  </a:lnTo>
                  <a:lnTo>
                    <a:pt x="2218" y="1002"/>
                  </a:lnTo>
                  <a:lnTo>
                    <a:pt x="2218" y="1005"/>
                  </a:lnTo>
                  <a:lnTo>
                    <a:pt x="2216" y="1007"/>
                  </a:lnTo>
                  <a:lnTo>
                    <a:pt x="2213" y="1008"/>
                  </a:lnTo>
                  <a:lnTo>
                    <a:pt x="2211" y="1010"/>
                  </a:lnTo>
                  <a:lnTo>
                    <a:pt x="2210" y="1010"/>
                  </a:lnTo>
                  <a:lnTo>
                    <a:pt x="2208" y="1012"/>
                  </a:lnTo>
                  <a:lnTo>
                    <a:pt x="2208" y="1014"/>
                  </a:lnTo>
                  <a:lnTo>
                    <a:pt x="2206" y="1017"/>
                  </a:lnTo>
                  <a:lnTo>
                    <a:pt x="2206" y="1020"/>
                  </a:lnTo>
                  <a:lnTo>
                    <a:pt x="2204" y="1022"/>
                  </a:lnTo>
                  <a:lnTo>
                    <a:pt x="2201" y="1025"/>
                  </a:lnTo>
                  <a:lnTo>
                    <a:pt x="2199" y="1027"/>
                  </a:lnTo>
                  <a:lnTo>
                    <a:pt x="2196" y="1027"/>
                  </a:lnTo>
                  <a:lnTo>
                    <a:pt x="2194" y="1027"/>
                  </a:lnTo>
                  <a:lnTo>
                    <a:pt x="2193" y="1025"/>
                  </a:lnTo>
                  <a:lnTo>
                    <a:pt x="2193" y="1024"/>
                  </a:lnTo>
                  <a:lnTo>
                    <a:pt x="2189" y="1025"/>
                  </a:lnTo>
                  <a:lnTo>
                    <a:pt x="2186" y="1030"/>
                  </a:lnTo>
                  <a:lnTo>
                    <a:pt x="2186" y="1036"/>
                  </a:lnTo>
                  <a:lnTo>
                    <a:pt x="2186" y="1041"/>
                  </a:lnTo>
                  <a:lnTo>
                    <a:pt x="2188" y="1044"/>
                  </a:lnTo>
                  <a:lnTo>
                    <a:pt x="2188" y="1047"/>
                  </a:lnTo>
                  <a:lnTo>
                    <a:pt x="2188" y="1049"/>
                  </a:lnTo>
                  <a:lnTo>
                    <a:pt x="2184" y="1051"/>
                  </a:lnTo>
                  <a:lnTo>
                    <a:pt x="2181" y="1052"/>
                  </a:lnTo>
                  <a:lnTo>
                    <a:pt x="2177" y="1052"/>
                  </a:lnTo>
                  <a:lnTo>
                    <a:pt x="2176" y="1051"/>
                  </a:lnTo>
                  <a:lnTo>
                    <a:pt x="2174" y="1049"/>
                  </a:lnTo>
                  <a:lnTo>
                    <a:pt x="2172" y="1046"/>
                  </a:lnTo>
                  <a:lnTo>
                    <a:pt x="2169" y="1044"/>
                  </a:lnTo>
                  <a:lnTo>
                    <a:pt x="2166" y="1042"/>
                  </a:lnTo>
                  <a:lnTo>
                    <a:pt x="2162" y="1041"/>
                  </a:lnTo>
                  <a:lnTo>
                    <a:pt x="2159" y="1039"/>
                  </a:lnTo>
                  <a:lnTo>
                    <a:pt x="2154" y="1037"/>
                  </a:lnTo>
                  <a:lnTo>
                    <a:pt x="2150" y="1036"/>
                  </a:lnTo>
                  <a:lnTo>
                    <a:pt x="2147" y="1034"/>
                  </a:lnTo>
                  <a:lnTo>
                    <a:pt x="2145" y="1032"/>
                  </a:lnTo>
                  <a:lnTo>
                    <a:pt x="2144" y="1029"/>
                  </a:lnTo>
                  <a:lnTo>
                    <a:pt x="2145" y="1025"/>
                  </a:lnTo>
                  <a:lnTo>
                    <a:pt x="2147" y="1022"/>
                  </a:lnTo>
                  <a:lnTo>
                    <a:pt x="2154" y="1024"/>
                  </a:lnTo>
                  <a:lnTo>
                    <a:pt x="2166" y="1025"/>
                  </a:lnTo>
                  <a:lnTo>
                    <a:pt x="2174" y="1025"/>
                  </a:lnTo>
                  <a:lnTo>
                    <a:pt x="2179" y="1025"/>
                  </a:lnTo>
                  <a:lnTo>
                    <a:pt x="2184" y="1024"/>
                  </a:lnTo>
                  <a:lnTo>
                    <a:pt x="2189" y="1022"/>
                  </a:lnTo>
                  <a:lnTo>
                    <a:pt x="2194" y="1020"/>
                  </a:lnTo>
                  <a:lnTo>
                    <a:pt x="2196" y="1019"/>
                  </a:lnTo>
                  <a:lnTo>
                    <a:pt x="2198" y="1017"/>
                  </a:lnTo>
                  <a:lnTo>
                    <a:pt x="2198" y="1015"/>
                  </a:lnTo>
                  <a:lnTo>
                    <a:pt x="2198" y="1014"/>
                  </a:lnTo>
                  <a:lnTo>
                    <a:pt x="2199" y="1012"/>
                  </a:lnTo>
                  <a:lnTo>
                    <a:pt x="2201" y="1010"/>
                  </a:lnTo>
                  <a:lnTo>
                    <a:pt x="2201" y="1007"/>
                  </a:lnTo>
                  <a:lnTo>
                    <a:pt x="2199" y="1003"/>
                  </a:lnTo>
                  <a:lnTo>
                    <a:pt x="2199" y="998"/>
                  </a:lnTo>
                  <a:lnTo>
                    <a:pt x="2198" y="993"/>
                  </a:lnTo>
                  <a:lnTo>
                    <a:pt x="2196" y="990"/>
                  </a:lnTo>
                  <a:lnTo>
                    <a:pt x="2194" y="986"/>
                  </a:lnTo>
                  <a:lnTo>
                    <a:pt x="2193" y="986"/>
                  </a:lnTo>
                  <a:lnTo>
                    <a:pt x="2189" y="985"/>
                  </a:lnTo>
                  <a:lnTo>
                    <a:pt x="2188" y="985"/>
                  </a:lnTo>
                  <a:lnTo>
                    <a:pt x="2184" y="985"/>
                  </a:lnTo>
                  <a:lnTo>
                    <a:pt x="2183" y="983"/>
                  </a:lnTo>
                  <a:lnTo>
                    <a:pt x="2183" y="980"/>
                  </a:lnTo>
                  <a:lnTo>
                    <a:pt x="2183" y="976"/>
                  </a:lnTo>
                  <a:lnTo>
                    <a:pt x="2181" y="975"/>
                  </a:lnTo>
                  <a:lnTo>
                    <a:pt x="2179" y="973"/>
                  </a:lnTo>
                  <a:lnTo>
                    <a:pt x="2176" y="973"/>
                  </a:lnTo>
                  <a:lnTo>
                    <a:pt x="2172" y="975"/>
                  </a:lnTo>
                  <a:lnTo>
                    <a:pt x="2172" y="971"/>
                  </a:lnTo>
                  <a:lnTo>
                    <a:pt x="2171" y="968"/>
                  </a:lnTo>
                  <a:lnTo>
                    <a:pt x="2167" y="966"/>
                  </a:lnTo>
                  <a:lnTo>
                    <a:pt x="2164" y="963"/>
                  </a:lnTo>
                  <a:lnTo>
                    <a:pt x="2161" y="961"/>
                  </a:lnTo>
                  <a:lnTo>
                    <a:pt x="2159" y="961"/>
                  </a:lnTo>
                  <a:lnTo>
                    <a:pt x="2154" y="961"/>
                  </a:lnTo>
                  <a:lnTo>
                    <a:pt x="2150" y="959"/>
                  </a:lnTo>
                  <a:lnTo>
                    <a:pt x="2147" y="956"/>
                  </a:lnTo>
                  <a:lnTo>
                    <a:pt x="2144" y="953"/>
                  </a:lnTo>
                  <a:lnTo>
                    <a:pt x="2140" y="949"/>
                  </a:lnTo>
                  <a:lnTo>
                    <a:pt x="2128" y="939"/>
                  </a:lnTo>
                  <a:lnTo>
                    <a:pt x="2118" y="931"/>
                  </a:lnTo>
                  <a:lnTo>
                    <a:pt x="2112" y="919"/>
                  </a:lnTo>
                  <a:lnTo>
                    <a:pt x="2112" y="914"/>
                  </a:lnTo>
                  <a:lnTo>
                    <a:pt x="2110" y="910"/>
                  </a:lnTo>
                  <a:lnTo>
                    <a:pt x="2108" y="907"/>
                  </a:lnTo>
                  <a:lnTo>
                    <a:pt x="2107" y="905"/>
                  </a:lnTo>
                  <a:lnTo>
                    <a:pt x="2103" y="902"/>
                  </a:lnTo>
                  <a:lnTo>
                    <a:pt x="2098" y="900"/>
                  </a:lnTo>
                  <a:lnTo>
                    <a:pt x="2095" y="899"/>
                  </a:lnTo>
                  <a:lnTo>
                    <a:pt x="2091" y="897"/>
                  </a:lnTo>
                  <a:lnTo>
                    <a:pt x="2088" y="897"/>
                  </a:lnTo>
                  <a:lnTo>
                    <a:pt x="2085" y="897"/>
                  </a:lnTo>
                  <a:lnTo>
                    <a:pt x="2081" y="900"/>
                  </a:lnTo>
                  <a:lnTo>
                    <a:pt x="2076" y="904"/>
                  </a:lnTo>
                  <a:lnTo>
                    <a:pt x="2068" y="910"/>
                  </a:lnTo>
                  <a:lnTo>
                    <a:pt x="2058" y="917"/>
                  </a:lnTo>
                  <a:lnTo>
                    <a:pt x="2049" y="922"/>
                  </a:lnTo>
                  <a:lnTo>
                    <a:pt x="2044" y="924"/>
                  </a:lnTo>
                  <a:lnTo>
                    <a:pt x="2015" y="914"/>
                  </a:lnTo>
                  <a:lnTo>
                    <a:pt x="2012" y="914"/>
                  </a:lnTo>
                  <a:lnTo>
                    <a:pt x="2010" y="915"/>
                  </a:lnTo>
                  <a:lnTo>
                    <a:pt x="2007" y="919"/>
                  </a:lnTo>
                  <a:lnTo>
                    <a:pt x="2003" y="922"/>
                  </a:lnTo>
                  <a:lnTo>
                    <a:pt x="2000" y="924"/>
                  </a:lnTo>
                  <a:lnTo>
                    <a:pt x="1998" y="927"/>
                  </a:lnTo>
                  <a:lnTo>
                    <a:pt x="1998" y="929"/>
                  </a:lnTo>
                  <a:lnTo>
                    <a:pt x="1998" y="931"/>
                  </a:lnTo>
                  <a:lnTo>
                    <a:pt x="1998" y="934"/>
                  </a:lnTo>
                  <a:lnTo>
                    <a:pt x="2000" y="939"/>
                  </a:lnTo>
                  <a:lnTo>
                    <a:pt x="2000" y="943"/>
                  </a:lnTo>
                  <a:lnTo>
                    <a:pt x="2000" y="946"/>
                  </a:lnTo>
                  <a:lnTo>
                    <a:pt x="1998" y="949"/>
                  </a:lnTo>
                  <a:lnTo>
                    <a:pt x="1995" y="953"/>
                  </a:lnTo>
                  <a:lnTo>
                    <a:pt x="1992" y="954"/>
                  </a:lnTo>
                  <a:lnTo>
                    <a:pt x="1985" y="956"/>
                  </a:lnTo>
                  <a:lnTo>
                    <a:pt x="1980" y="959"/>
                  </a:lnTo>
                  <a:lnTo>
                    <a:pt x="1976" y="961"/>
                  </a:lnTo>
                  <a:lnTo>
                    <a:pt x="1963" y="970"/>
                  </a:lnTo>
                  <a:lnTo>
                    <a:pt x="1954" y="983"/>
                  </a:lnTo>
                  <a:lnTo>
                    <a:pt x="1946" y="998"/>
                  </a:lnTo>
                  <a:lnTo>
                    <a:pt x="1946" y="1000"/>
                  </a:lnTo>
                  <a:lnTo>
                    <a:pt x="1946" y="1002"/>
                  </a:lnTo>
                  <a:lnTo>
                    <a:pt x="1948" y="1005"/>
                  </a:lnTo>
                  <a:lnTo>
                    <a:pt x="1949" y="1007"/>
                  </a:lnTo>
                  <a:lnTo>
                    <a:pt x="1951" y="1010"/>
                  </a:lnTo>
                  <a:lnTo>
                    <a:pt x="1951" y="1012"/>
                  </a:lnTo>
                  <a:lnTo>
                    <a:pt x="1949" y="1015"/>
                  </a:lnTo>
                  <a:lnTo>
                    <a:pt x="1948" y="1019"/>
                  </a:lnTo>
                  <a:lnTo>
                    <a:pt x="1944" y="1022"/>
                  </a:lnTo>
                  <a:lnTo>
                    <a:pt x="1941" y="1025"/>
                  </a:lnTo>
                  <a:lnTo>
                    <a:pt x="1939" y="1029"/>
                  </a:lnTo>
                  <a:lnTo>
                    <a:pt x="1938" y="1032"/>
                  </a:lnTo>
                  <a:lnTo>
                    <a:pt x="1939" y="1034"/>
                  </a:lnTo>
                  <a:lnTo>
                    <a:pt x="1936" y="1036"/>
                  </a:lnTo>
                  <a:lnTo>
                    <a:pt x="1932" y="1036"/>
                  </a:lnTo>
                  <a:lnTo>
                    <a:pt x="1929" y="1036"/>
                  </a:lnTo>
                  <a:lnTo>
                    <a:pt x="1927" y="1037"/>
                  </a:lnTo>
                  <a:lnTo>
                    <a:pt x="1926" y="1039"/>
                  </a:lnTo>
                  <a:lnTo>
                    <a:pt x="1924" y="1041"/>
                  </a:lnTo>
                  <a:lnTo>
                    <a:pt x="1922" y="1044"/>
                  </a:lnTo>
                  <a:lnTo>
                    <a:pt x="1921" y="1047"/>
                  </a:lnTo>
                  <a:lnTo>
                    <a:pt x="1919" y="1051"/>
                  </a:lnTo>
                  <a:lnTo>
                    <a:pt x="1916" y="1051"/>
                  </a:lnTo>
                  <a:lnTo>
                    <a:pt x="1885" y="1051"/>
                  </a:lnTo>
                  <a:lnTo>
                    <a:pt x="1882" y="1052"/>
                  </a:lnTo>
                  <a:lnTo>
                    <a:pt x="1878" y="1054"/>
                  </a:lnTo>
                  <a:lnTo>
                    <a:pt x="1875" y="1058"/>
                  </a:lnTo>
                  <a:lnTo>
                    <a:pt x="1872" y="1059"/>
                  </a:lnTo>
                  <a:lnTo>
                    <a:pt x="1868" y="1063"/>
                  </a:lnTo>
                  <a:lnTo>
                    <a:pt x="1865" y="1064"/>
                  </a:lnTo>
                  <a:lnTo>
                    <a:pt x="1862" y="1064"/>
                  </a:lnTo>
                  <a:lnTo>
                    <a:pt x="1858" y="1063"/>
                  </a:lnTo>
                  <a:lnTo>
                    <a:pt x="1856" y="1061"/>
                  </a:lnTo>
                  <a:lnTo>
                    <a:pt x="1853" y="1059"/>
                  </a:lnTo>
                  <a:lnTo>
                    <a:pt x="1851" y="1056"/>
                  </a:lnTo>
                  <a:lnTo>
                    <a:pt x="1851" y="1052"/>
                  </a:lnTo>
                  <a:lnTo>
                    <a:pt x="1851" y="1049"/>
                  </a:lnTo>
                  <a:lnTo>
                    <a:pt x="1855" y="1046"/>
                  </a:lnTo>
                  <a:lnTo>
                    <a:pt x="1851" y="1047"/>
                  </a:lnTo>
                  <a:lnTo>
                    <a:pt x="1848" y="1046"/>
                  </a:lnTo>
                  <a:lnTo>
                    <a:pt x="1845" y="1044"/>
                  </a:lnTo>
                  <a:lnTo>
                    <a:pt x="1843" y="1042"/>
                  </a:lnTo>
                  <a:lnTo>
                    <a:pt x="1840" y="1042"/>
                  </a:lnTo>
                  <a:lnTo>
                    <a:pt x="1836" y="1041"/>
                  </a:lnTo>
                  <a:lnTo>
                    <a:pt x="1833" y="1042"/>
                  </a:lnTo>
                  <a:lnTo>
                    <a:pt x="1828" y="1044"/>
                  </a:lnTo>
                  <a:lnTo>
                    <a:pt x="1824" y="1044"/>
                  </a:lnTo>
                  <a:lnTo>
                    <a:pt x="1819" y="1044"/>
                  </a:lnTo>
                  <a:lnTo>
                    <a:pt x="1816" y="1044"/>
                  </a:lnTo>
                  <a:lnTo>
                    <a:pt x="1811" y="1046"/>
                  </a:lnTo>
                  <a:lnTo>
                    <a:pt x="1813" y="1041"/>
                  </a:lnTo>
                  <a:lnTo>
                    <a:pt x="1814" y="1034"/>
                  </a:lnTo>
                  <a:lnTo>
                    <a:pt x="1814" y="1029"/>
                  </a:lnTo>
                  <a:lnTo>
                    <a:pt x="1813" y="1019"/>
                  </a:lnTo>
                  <a:lnTo>
                    <a:pt x="1813" y="1017"/>
                  </a:lnTo>
                  <a:lnTo>
                    <a:pt x="1811" y="1017"/>
                  </a:lnTo>
                  <a:lnTo>
                    <a:pt x="1811" y="1017"/>
                  </a:lnTo>
                  <a:lnTo>
                    <a:pt x="1809" y="1017"/>
                  </a:lnTo>
                  <a:lnTo>
                    <a:pt x="1807" y="1017"/>
                  </a:lnTo>
                  <a:lnTo>
                    <a:pt x="1806" y="1014"/>
                  </a:lnTo>
                  <a:lnTo>
                    <a:pt x="1804" y="1010"/>
                  </a:lnTo>
                  <a:lnTo>
                    <a:pt x="1806" y="1007"/>
                  </a:lnTo>
                  <a:lnTo>
                    <a:pt x="1806" y="1003"/>
                  </a:lnTo>
                  <a:lnTo>
                    <a:pt x="1807" y="1000"/>
                  </a:lnTo>
                  <a:lnTo>
                    <a:pt x="1809" y="995"/>
                  </a:lnTo>
                  <a:lnTo>
                    <a:pt x="1813" y="983"/>
                  </a:lnTo>
                  <a:lnTo>
                    <a:pt x="1816" y="971"/>
                  </a:lnTo>
                  <a:lnTo>
                    <a:pt x="1814" y="959"/>
                  </a:lnTo>
                  <a:lnTo>
                    <a:pt x="1813" y="946"/>
                  </a:lnTo>
                  <a:lnTo>
                    <a:pt x="1814" y="931"/>
                  </a:lnTo>
                  <a:lnTo>
                    <a:pt x="1811" y="932"/>
                  </a:lnTo>
                  <a:lnTo>
                    <a:pt x="1809" y="932"/>
                  </a:lnTo>
                  <a:lnTo>
                    <a:pt x="1807" y="931"/>
                  </a:lnTo>
                  <a:lnTo>
                    <a:pt x="1807" y="927"/>
                  </a:lnTo>
                  <a:lnTo>
                    <a:pt x="1806" y="924"/>
                  </a:lnTo>
                  <a:lnTo>
                    <a:pt x="1807" y="922"/>
                  </a:lnTo>
                  <a:lnTo>
                    <a:pt x="1809" y="919"/>
                  </a:lnTo>
                  <a:lnTo>
                    <a:pt x="1813" y="917"/>
                  </a:lnTo>
                  <a:lnTo>
                    <a:pt x="1816" y="917"/>
                  </a:lnTo>
                  <a:lnTo>
                    <a:pt x="1821" y="917"/>
                  </a:lnTo>
                  <a:lnTo>
                    <a:pt x="1823" y="915"/>
                  </a:lnTo>
                  <a:lnTo>
                    <a:pt x="1821" y="912"/>
                  </a:lnTo>
                  <a:lnTo>
                    <a:pt x="1826" y="910"/>
                  </a:lnTo>
                  <a:lnTo>
                    <a:pt x="1829" y="910"/>
                  </a:lnTo>
                  <a:lnTo>
                    <a:pt x="1831" y="910"/>
                  </a:lnTo>
                  <a:lnTo>
                    <a:pt x="1834" y="912"/>
                  </a:lnTo>
                  <a:lnTo>
                    <a:pt x="1838" y="914"/>
                  </a:lnTo>
                  <a:lnTo>
                    <a:pt x="1841" y="914"/>
                  </a:lnTo>
                  <a:lnTo>
                    <a:pt x="1845" y="914"/>
                  </a:lnTo>
                  <a:lnTo>
                    <a:pt x="1855" y="912"/>
                  </a:lnTo>
                  <a:lnTo>
                    <a:pt x="1862" y="912"/>
                  </a:lnTo>
                  <a:lnTo>
                    <a:pt x="1872" y="914"/>
                  </a:lnTo>
                  <a:lnTo>
                    <a:pt x="1877" y="915"/>
                  </a:lnTo>
                  <a:lnTo>
                    <a:pt x="1882" y="915"/>
                  </a:lnTo>
                  <a:lnTo>
                    <a:pt x="1887" y="914"/>
                  </a:lnTo>
                  <a:lnTo>
                    <a:pt x="1892" y="914"/>
                  </a:lnTo>
                  <a:lnTo>
                    <a:pt x="1897" y="915"/>
                  </a:lnTo>
                  <a:lnTo>
                    <a:pt x="1902" y="917"/>
                  </a:lnTo>
                  <a:lnTo>
                    <a:pt x="1907" y="917"/>
                  </a:lnTo>
                  <a:lnTo>
                    <a:pt x="1914" y="919"/>
                  </a:lnTo>
                  <a:lnTo>
                    <a:pt x="1919" y="917"/>
                  </a:lnTo>
                  <a:lnTo>
                    <a:pt x="1927" y="912"/>
                  </a:lnTo>
                  <a:lnTo>
                    <a:pt x="1931" y="904"/>
                  </a:lnTo>
                  <a:lnTo>
                    <a:pt x="1932" y="892"/>
                  </a:lnTo>
                  <a:lnTo>
                    <a:pt x="1932" y="880"/>
                  </a:lnTo>
                  <a:lnTo>
                    <a:pt x="1932" y="870"/>
                  </a:lnTo>
                  <a:lnTo>
                    <a:pt x="1932" y="865"/>
                  </a:lnTo>
                  <a:lnTo>
                    <a:pt x="1932" y="860"/>
                  </a:lnTo>
                  <a:lnTo>
                    <a:pt x="1932" y="856"/>
                  </a:lnTo>
                  <a:lnTo>
                    <a:pt x="1929" y="853"/>
                  </a:lnTo>
                  <a:lnTo>
                    <a:pt x="1924" y="851"/>
                  </a:lnTo>
                  <a:lnTo>
                    <a:pt x="1921" y="849"/>
                  </a:lnTo>
                  <a:lnTo>
                    <a:pt x="1919" y="846"/>
                  </a:lnTo>
                  <a:lnTo>
                    <a:pt x="1917" y="843"/>
                  </a:lnTo>
                  <a:lnTo>
                    <a:pt x="1917" y="839"/>
                  </a:lnTo>
                  <a:lnTo>
                    <a:pt x="1917" y="836"/>
                  </a:lnTo>
                  <a:lnTo>
                    <a:pt x="1917" y="833"/>
                  </a:lnTo>
                  <a:lnTo>
                    <a:pt x="1916" y="834"/>
                  </a:lnTo>
                  <a:lnTo>
                    <a:pt x="1914" y="833"/>
                  </a:lnTo>
                  <a:lnTo>
                    <a:pt x="1912" y="833"/>
                  </a:lnTo>
                  <a:lnTo>
                    <a:pt x="1912" y="831"/>
                  </a:lnTo>
                  <a:lnTo>
                    <a:pt x="1911" y="829"/>
                  </a:lnTo>
                  <a:lnTo>
                    <a:pt x="1909" y="829"/>
                  </a:lnTo>
                  <a:lnTo>
                    <a:pt x="1905" y="829"/>
                  </a:lnTo>
                  <a:lnTo>
                    <a:pt x="1902" y="827"/>
                  </a:lnTo>
                  <a:lnTo>
                    <a:pt x="1900" y="827"/>
                  </a:lnTo>
                  <a:lnTo>
                    <a:pt x="1897" y="824"/>
                  </a:lnTo>
                  <a:lnTo>
                    <a:pt x="1895" y="822"/>
                  </a:lnTo>
                  <a:lnTo>
                    <a:pt x="1892" y="822"/>
                  </a:lnTo>
                  <a:lnTo>
                    <a:pt x="1889" y="821"/>
                  </a:lnTo>
                  <a:lnTo>
                    <a:pt x="1883" y="821"/>
                  </a:lnTo>
                  <a:lnTo>
                    <a:pt x="1880" y="821"/>
                  </a:lnTo>
                  <a:lnTo>
                    <a:pt x="1878" y="817"/>
                  </a:lnTo>
                  <a:lnTo>
                    <a:pt x="1880" y="816"/>
                  </a:lnTo>
                  <a:lnTo>
                    <a:pt x="1883" y="816"/>
                  </a:lnTo>
                  <a:lnTo>
                    <a:pt x="1880" y="812"/>
                  </a:lnTo>
                  <a:lnTo>
                    <a:pt x="1877" y="809"/>
                  </a:lnTo>
                  <a:lnTo>
                    <a:pt x="1877" y="805"/>
                  </a:lnTo>
                  <a:lnTo>
                    <a:pt x="1882" y="805"/>
                  </a:lnTo>
                  <a:lnTo>
                    <a:pt x="1887" y="805"/>
                  </a:lnTo>
                  <a:lnTo>
                    <a:pt x="1892" y="804"/>
                  </a:lnTo>
                  <a:lnTo>
                    <a:pt x="1897" y="802"/>
                  </a:lnTo>
                  <a:lnTo>
                    <a:pt x="1900" y="800"/>
                  </a:lnTo>
                  <a:lnTo>
                    <a:pt x="1902" y="799"/>
                  </a:lnTo>
                  <a:lnTo>
                    <a:pt x="1904" y="800"/>
                  </a:lnTo>
                  <a:lnTo>
                    <a:pt x="1904" y="800"/>
                  </a:lnTo>
                  <a:lnTo>
                    <a:pt x="1905" y="802"/>
                  </a:lnTo>
                  <a:lnTo>
                    <a:pt x="1905" y="804"/>
                  </a:lnTo>
                  <a:lnTo>
                    <a:pt x="1905" y="805"/>
                  </a:lnTo>
                  <a:lnTo>
                    <a:pt x="1907" y="807"/>
                  </a:lnTo>
                  <a:lnTo>
                    <a:pt x="1909" y="807"/>
                  </a:lnTo>
                  <a:lnTo>
                    <a:pt x="1912" y="805"/>
                  </a:lnTo>
                  <a:lnTo>
                    <a:pt x="1916" y="805"/>
                  </a:lnTo>
                  <a:lnTo>
                    <a:pt x="1919" y="804"/>
                  </a:lnTo>
                  <a:lnTo>
                    <a:pt x="1924" y="804"/>
                  </a:lnTo>
                  <a:lnTo>
                    <a:pt x="1926" y="802"/>
                  </a:lnTo>
                  <a:lnTo>
                    <a:pt x="1927" y="799"/>
                  </a:lnTo>
                  <a:lnTo>
                    <a:pt x="1926" y="794"/>
                  </a:lnTo>
                  <a:lnTo>
                    <a:pt x="1924" y="787"/>
                  </a:lnTo>
                  <a:lnTo>
                    <a:pt x="1921" y="780"/>
                  </a:lnTo>
                  <a:lnTo>
                    <a:pt x="1922" y="780"/>
                  </a:lnTo>
                  <a:lnTo>
                    <a:pt x="1926" y="780"/>
                  </a:lnTo>
                  <a:lnTo>
                    <a:pt x="1927" y="780"/>
                  </a:lnTo>
                  <a:lnTo>
                    <a:pt x="1929" y="782"/>
                  </a:lnTo>
                  <a:lnTo>
                    <a:pt x="1931" y="783"/>
                  </a:lnTo>
                  <a:lnTo>
                    <a:pt x="1932" y="787"/>
                  </a:lnTo>
                  <a:lnTo>
                    <a:pt x="1932" y="789"/>
                  </a:lnTo>
                  <a:lnTo>
                    <a:pt x="1934" y="789"/>
                  </a:lnTo>
                  <a:lnTo>
                    <a:pt x="1936" y="789"/>
                  </a:lnTo>
                  <a:lnTo>
                    <a:pt x="1943" y="790"/>
                  </a:lnTo>
                  <a:lnTo>
                    <a:pt x="1948" y="790"/>
                  </a:lnTo>
                  <a:lnTo>
                    <a:pt x="1953" y="789"/>
                  </a:lnTo>
                  <a:lnTo>
                    <a:pt x="1958" y="787"/>
                  </a:lnTo>
                  <a:lnTo>
                    <a:pt x="1954" y="785"/>
                  </a:lnTo>
                  <a:lnTo>
                    <a:pt x="1951" y="785"/>
                  </a:lnTo>
                  <a:lnTo>
                    <a:pt x="1956" y="780"/>
                  </a:lnTo>
                  <a:lnTo>
                    <a:pt x="1961" y="777"/>
                  </a:lnTo>
                  <a:lnTo>
                    <a:pt x="1966" y="775"/>
                  </a:lnTo>
                  <a:lnTo>
                    <a:pt x="1971" y="773"/>
                  </a:lnTo>
                  <a:lnTo>
                    <a:pt x="1975" y="770"/>
                  </a:lnTo>
                  <a:lnTo>
                    <a:pt x="1975" y="768"/>
                  </a:lnTo>
                  <a:lnTo>
                    <a:pt x="1975" y="767"/>
                  </a:lnTo>
                  <a:lnTo>
                    <a:pt x="1975" y="763"/>
                  </a:lnTo>
                  <a:lnTo>
                    <a:pt x="1975" y="761"/>
                  </a:lnTo>
                  <a:lnTo>
                    <a:pt x="1975" y="758"/>
                  </a:lnTo>
                  <a:lnTo>
                    <a:pt x="1975" y="755"/>
                  </a:lnTo>
                  <a:lnTo>
                    <a:pt x="1978" y="753"/>
                  </a:lnTo>
                  <a:lnTo>
                    <a:pt x="1981" y="751"/>
                  </a:lnTo>
                  <a:lnTo>
                    <a:pt x="1988" y="750"/>
                  </a:lnTo>
                  <a:lnTo>
                    <a:pt x="1992" y="748"/>
                  </a:lnTo>
                  <a:lnTo>
                    <a:pt x="1997" y="746"/>
                  </a:lnTo>
                  <a:lnTo>
                    <a:pt x="2002" y="745"/>
                  </a:lnTo>
                  <a:lnTo>
                    <a:pt x="2005" y="743"/>
                  </a:lnTo>
                  <a:lnTo>
                    <a:pt x="2010" y="743"/>
                  </a:lnTo>
                  <a:lnTo>
                    <a:pt x="2015" y="743"/>
                  </a:lnTo>
                  <a:lnTo>
                    <a:pt x="2014" y="743"/>
                  </a:lnTo>
                  <a:lnTo>
                    <a:pt x="2010" y="743"/>
                  </a:lnTo>
                  <a:lnTo>
                    <a:pt x="2009" y="741"/>
                  </a:lnTo>
                  <a:lnTo>
                    <a:pt x="2005" y="739"/>
                  </a:lnTo>
                  <a:lnTo>
                    <a:pt x="2005" y="738"/>
                  </a:lnTo>
                  <a:lnTo>
                    <a:pt x="2007" y="738"/>
                  </a:lnTo>
                  <a:lnTo>
                    <a:pt x="2009" y="738"/>
                  </a:lnTo>
                  <a:lnTo>
                    <a:pt x="2012" y="736"/>
                  </a:lnTo>
                  <a:lnTo>
                    <a:pt x="2014" y="736"/>
                  </a:lnTo>
                  <a:lnTo>
                    <a:pt x="2014" y="734"/>
                  </a:lnTo>
                  <a:lnTo>
                    <a:pt x="2014" y="731"/>
                  </a:lnTo>
                  <a:lnTo>
                    <a:pt x="2015" y="729"/>
                  </a:lnTo>
                  <a:lnTo>
                    <a:pt x="2017" y="724"/>
                  </a:lnTo>
                  <a:lnTo>
                    <a:pt x="2020" y="721"/>
                  </a:lnTo>
                  <a:lnTo>
                    <a:pt x="2020" y="716"/>
                  </a:lnTo>
                  <a:lnTo>
                    <a:pt x="2022" y="711"/>
                  </a:lnTo>
                  <a:lnTo>
                    <a:pt x="2024" y="709"/>
                  </a:lnTo>
                  <a:lnTo>
                    <a:pt x="2025" y="707"/>
                  </a:lnTo>
                  <a:lnTo>
                    <a:pt x="2029" y="707"/>
                  </a:lnTo>
                  <a:lnTo>
                    <a:pt x="2030" y="706"/>
                  </a:lnTo>
                  <a:lnTo>
                    <a:pt x="2032" y="704"/>
                  </a:lnTo>
                  <a:lnTo>
                    <a:pt x="2037" y="701"/>
                  </a:lnTo>
                  <a:lnTo>
                    <a:pt x="2041" y="699"/>
                  </a:lnTo>
                  <a:lnTo>
                    <a:pt x="2046" y="699"/>
                  </a:lnTo>
                  <a:lnTo>
                    <a:pt x="2049" y="699"/>
                  </a:lnTo>
                  <a:lnTo>
                    <a:pt x="2054" y="699"/>
                  </a:lnTo>
                  <a:lnTo>
                    <a:pt x="2059" y="697"/>
                  </a:lnTo>
                  <a:lnTo>
                    <a:pt x="2059" y="696"/>
                  </a:lnTo>
                  <a:lnTo>
                    <a:pt x="2059" y="694"/>
                  </a:lnTo>
                  <a:lnTo>
                    <a:pt x="2061" y="692"/>
                  </a:lnTo>
                  <a:lnTo>
                    <a:pt x="2061" y="692"/>
                  </a:lnTo>
                  <a:lnTo>
                    <a:pt x="2069" y="690"/>
                  </a:lnTo>
                  <a:lnTo>
                    <a:pt x="2074" y="690"/>
                  </a:lnTo>
                  <a:lnTo>
                    <a:pt x="2078" y="690"/>
                  </a:lnTo>
                  <a:lnTo>
                    <a:pt x="2083" y="692"/>
                  </a:lnTo>
                  <a:lnTo>
                    <a:pt x="2083" y="689"/>
                  </a:lnTo>
                  <a:lnTo>
                    <a:pt x="2083" y="687"/>
                  </a:lnTo>
                  <a:lnTo>
                    <a:pt x="2085" y="685"/>
                  </a:lnTo>
                  <a:lnTo>
                    <a:pt x="2088" y="685"/>
                  </a:lnTo>
                  <a:lnTo>
                    <a:pt x="2090" y="685"/>
                  </a:lnTo>
                  <a:lnTo>
                    <a:pt x="2093" y="685"/>
                  </a:lnTo>
                  <a:lnTo>
                    <a:pt x="2091" y="684"/>
                  </a:lnTo>
                  <a:lnTo>
                    <a:pt x="2090" y="682"/>
                  </a:lnTo>
                  <a:lnTo>
                    <a:pt x="2086" y="680"/>
                  </a:lnTo>
                  <a:lnTo>
                    <a:pt x="2086" y="679"/>
                  </a:lnTo>
                  <a:lnTo>
                    <a:pt x="2085" y="675"/>
                  </a:lnTo>
                  <a:lnTo>
                    <a:pt x="2086" y="674"/>
                  </a:lnTo>
                  <a:lnTo>
                    <a:pt x="2088" y="672"/>
                  </a:lnTo>
                  <a:lnTo>
                    <a:pt x="2090" y="670"/>
                  </a:lnTo>
                  <a:lnTo>
                    <a:pt x="2088" y="668"/>
                  </a:lnTo>
                  <a:lnTo>
                    <a:pt x="2088" y="667"/>
                  </a:lnTo>
                  <a:lnTo>
                    <a:pt x="2086" y="665"/>
                  </a:lnTo>
                  <a:lnTo>
                    <a:pt x="2085" y="662"/>
                  </a:lnTo>
                  <a:lnTo>
                    <a:pt x="2085" y="658"/>
                  </a:lnTo>
                  <a:lnTo>
                    <a:pt x="2085" y="655"/>
                  </a:lnTo>
                  <a:lnTo>
                    <a:pt x="2085" y="652"/>
                  </a:lnTo>
                  <a:lnTo>
                    <a:pt x="2083" y="648"/>
                  </a:lnTo>
                  <a:lnTo>
                    <a:pt x="2081" y="645"/>
                  </a:lnTo>
                  <a:lnTo>
                    <a:pt x="2078" y="643"/>
                  </a:lnTo>
                  <a:lnTo>
                    <a:pt x="2076" y="640"/>
                  </a:lnTo>
                  <a:lnTo>
                    <a:pt x="2076" y="636"/>
                  </a:lnTo>
                  <a:lnTo>
                    <a:pt x="2076" y="631"/>
                  </a:lnTo>
                  <a:lnTo>
                    <a:pt x="2076" y="626"/>
                  </a:lnTo>
                  <a:lnTo>
                    <a:pt x="2076" y="623"/>
                  </a:lnTo>
                  <a:lnTo>
                    <a:pt x="2078" y="618"/>
                  </a:lnTo>
                  <a:lnTo>
                    <a:pt x="2079" y="613"/>
                  </a:lnTo>
                  <a:lnTo>
                    <a:pt x="2083" y="611"/>
                  </a:lnTo>
                  <a:lnTo>
                    <a:pt x="2086" y="608"/>
                  </a:lnTo>
                  <a:lnTo>
                    <a:pt x="2090" y="608"/>
                  </a:lnTo>
                  <a:lnTo>
                    <a:pt x="2095" y="606"/>
                  </a:lnTo>
                  <a:lnTo>
                    <a:pt x="2100" y="602"/>
                  </a:lnTo>
                  <a:lnTo>
                    <a:pt x="2105" y="599"/>
                  </a:lnTo>
                  <a:lnTo>
                    <a:pt x="2110" y="596"/>
                  </a:lnTo>
                  <a:lnTo>
                    <a:pt x="2115" y="592"/>
                  </a:lnTo>
                  <a:lnTo>
                    <a:pt x="2112" y="601"/>
                  </a:lnTo>
                  <a:lnTo>
                    <a:pt x="2110" y="611"/>
                  </a:lnTo>
                  <a:lnTo>
                    <a:pt x="2113" y="619"/>
                  </a:lnTo>
                  <a:lnTo>
                    <a:pt x="2120" y="624"/>
                  </a:lnTo>
                  <a:lnTo>
                    <a:pt x="2113" y="631"/>
                  </a:lnTo>
                  <a:lnTo>
                    <a:pt x="2107" y="638"/>
                  </a:lnTo>
                  <a:lnTo>
                    <a:pt x="2101" y="646"/>
                  </a:lnTo>
                  <a:lnTo>
                    <a:pt x="2100" y="657"/>
                  </a:lnTo>
                  <a:lnTo>
                    <a:pt x="2101" y="662"/>
                  </a:lnTo>
                  <a:lnTo>
                    <a:pt x="2105" y="668"/>
                  </a:lnTo>
                  <a:lnTo>
                    <a:pt x="2108" y="672"/>
                  </a:lnTo>
                  <a:lnTo>
                    <a:pt x="2113" y="674"/>
                  </a:lnTo>
                  <a:lnTo>
                    <a:pt x="2118" y="675"/>
                  </a:lnTo>
                  <a:lnTo>
                    <a:pt x="2125" y="674"/>
                  </a:lnTo>
                  <a:lnTo>
                    <a:pt x="2120" y="684"/>
                  </a:lnTo>
                  <a:lnTo>
                    <a:pt x="2128" y="685"/>
                  </a:lnTo>
                  <a:lnTo>
                    <a:pt x="2135" y="682"/>
                  </a:lnTo>
                  <a:lnTo>
                    <a:pt x="2142" y="677"/>
                  </a:lnTo>
                  <a:lnTo>
                    <a:pt x="2149" y="674"/>
                  </a:lnTo>
                  <a:lnTo>
                    <a:pt x="2152" y="674"/>
                  </a:lnTo>
                  <a:lnTo>
                    <a:pt x="2155" y="675"/>
                  </a:lnTo>
                  <a:lnTo>
                    <a:pt x="2159" y="677"/>
                  </a:lnTo>
                  <a:lnTo>
                    <a:pt x="2162" y="680"/>
                  </a:lnTo>
                  <a:lnTo>
                    <a:pt x="2164" y="682"/>
                  </a:lnTo>
                  <a:lnTo>
                    <a:pt x="2166" y="685"/>
                  </a:lnTo>
                  <a:lnTo>
                    <a:pt x="2169" y="689"/>
                  </a:lnTo>
                  <a:lnTo>
                    <a:pt x="2172" y="690"/>
                  </a:lnTo>
                  <a:lnTo>
                    <a:pt x="2176" y="692"/>
                  </a:lnTo>
                  <a:lnTo>
                    <a:pt x="2177" y="690"/>
                  </a:lnTo>
                  <a:lnTo>
                    <a:pt x="2177" y="687"/>
                  </a:lnTo>
                  <a:lnTo>
                    <a:pt x="2167" y="685"/>
                  </a:lnTo>
                  <a:lnTo>
                    <a:pt x="2176" y="684"/>
                  </a:lnTo>
                  <a:lnTo>
                    <a:pt x="2186" y="682"/>
                  </a:lnTo>
                  <a:lnTo>
                    <a:pt x="2196" y="679"/>
                  </a:lnTo>
                  <a:lnTo>
                    <a:pt x="2203" y="675"/>
                  </a:lnTo>
                  <a:lnTo>
                    <a:pt x="2211" y="668"/>
                  </a:lnTo>
                  <a:lnTo>
                    <a:pt x="2221" y="665"/>
                  </a:lnTo>
                  <a:lnTo>
                    <a:pt x="2233" y="663"/>
                  </a:lnTo>
                  <a:lnTo>
                    <a:pt x="2237" y="665"/>
                  </a:lnTo>
                  <a:lnTo>
                    <a:pt x="2237" y="668"/>
                  </a:lnTo>
                  <a:lnTo>
                    <a:pt x="2240" y="672"/>
                  </a:lnTo>
                  <a:lnTo>
                    <a:pt x="2242" y="674"/>
                  </a:lnTo>
                  <a:lnTo>
                    <a:pt x="2247" y="674"/>
                  </a:lnTo>
                  <a:lnTo>
                    <a:pt x="2250" y="674"/>
                  </a:lnTo>
                  <a:lnTo>
                    <a:pt x="2253" y="672"/>
                  </a:lnTo>
                  <a:lnTo>
                    <a:pt x="2255" y="670"/>
                  </a:lnTo>
                  <a:lnTo>
                    <a:pt x="2257" y="668"/>
                  </a:lnTo>
                  <a:lnTo>
                    <a:pt x="2259" y="665"/>
                  </a:lnTo>
                  <a:lnTo>
                    <a:pt x="2259" y="662"/>
                  </a:lnTo>
                  <a:lnTo>
                    <a:pt x="2260" y="660"/>
                  </a:lnTo>
                  <a:lnTo>
                    <a:pt x="2262" y="660"/>
                  </a:lnTo>
                  <a:lnTo>
                    <a:pt x="2264" y="660"/>
                  </a:lnTo>
                  <a:lnTo>
                    <a:pt x="2265" y="658"/>
                  </a:lnTo>
                  <a:lnTo>
                    <a:pt x="2269" y="657"/>
                  </a:lnTo>
                  <a:lnTo>
                    <a:pt x="2274" y="653"/>
                  </a:lnTo>
                  <a:lnTo>
                    <a:pt x="2277" y="650"/>
                  </a:lnTo>
                  <a:lnTo>
                    <a:pt x="2275" y="653"/>
                  </a:lnTo>
                  <a:lnTo>
                    <a:pt x="2272" y="657"/>
                  </a:lnTo>
                  <a:lnTo>
                    <a:pt x="2269" y="660"/>
                  </a:lnTo>
                  <a:lnTo>
                    <a:pt x="2275" y="662"/>
                  </a:lnTo>
                  <a:lnTo>
                    <a:pt x="2279" y="657"/>
                  </a:lnTo>
                  <a:lnTo>
                    <a:pt x="2279" y="650"/>
                  </a:lnTo>
                  <a:lnTo>
                    <a:pt x="2279" y="641"/>
                  </a:lnTo>
                  <a:lnTo>
                    <a:pt x="2277" y="635"/>
                  </a:lnTo>
                  <a:lnTo>
                    <a:pt x="2275" y="628"/>
                  </a:lnTo>
                  <a:lnTo>
                    <a:pt x="2277" y="623"/>
                  </a:lnTo>
                  <a:lnTo>
                    <a:pt x="2279" y="618"/>
                  </a:lnTo>
                  <a:lnTo>
                    <a:pt x="2281" y="613"/>
                  </a:lnTo>
                  <a:lnTo>
                    <a:pt x="2282" y="609"/>
                  </a:lnTo>
                  <a:lnTo>
                    <a:pt x="2284" y="606"/>
                  </a:lnTo>
                  <a:lnTo>
                    <a:pt x="2284" y="602"/>
                  </a:lnTo>
                  <a:lnTo>
                    <a:pt x="2286" y="599"/>
                  </a:lnTo>
                  <a:lnTo>
                    <a:pt x="2287" y="596"/>
                  </a:lnTo>
                  <a:lnTo>
                    <a:pt x="2296" y="592"/>
                  </a:lnTo>
                  <a:lnTo>
                    <a:pt x="2302" y="596"/>
                  </a:lnTo>
                  <a:lnTo>
                    <a:pt x="2308" y="602"/>
                  </a:lnTo>
                  <a:lnTo>
                    <a:pt x="2313" y="608"/>
                  </a:lnTo>
                  <a:lnTo>
                    <a:pt x="2319" y="611"/>
                  </a:lnTo>
                  <a:lnTo>
                    <a:pt x="2323" y="611"/>
                  </a:lnTo>
                  <a:lnTo>
                    <a:pt x="2324" y="608"/>
                  </a:lnTo>
                  <a:lnTo>
                    <a:pt x="2328" y="604"/>
                  </a:lnTo>
                  <a:lnTo>
                    <a:pt x="2328" y="601"/>
                  </a:lnTo>
                  <a:lnTo>
                    <a:pt x="2330" y="596"/>
                  </a:lnTo>
                  <a:lnTo>
                    <a:pt x="2328" y="594"/>
                  </a:lnTo>
                  <a:lnTo>
                    <a:pt x="2330" y="591"/>
                  </a:lnTo>
                  <a:lnTo>
                    <a:pt x="2330" y="586"/>
                  </a:lnTo>
                  <a:lnTo>
                    <a:pt x="2330" y="582"/>
                  </a:lnTo>
                  <a:lnTo>
                    <a:pt x="2330" y="579"/>
                  </a:lnTo>
                  <a:lnTo>
                    <a:pt x="2330" y="577"/>
                  </a:lnTo>
                  <a:lnTo>
                    <a:pt x="2328" y="577"/>
                  </a:lnTo>
                  <a:lnTo>
                    <a:pt x="2326" y="579"/>
                  </a:lnTo>
                  <a:lnTo>
                    <a:pt x="2324" y="579"/>
                  </a:lnTo>
                  <a:lnTo>
                    <a:pt x="2324" y="579"/>
                  </a:lnTo>
                  <a:lnTo>
                    <a:pt x="2321" y="575"/>
                  </a:lnTo>
                  <a:lnTo>
                    <a:pt x="2318" y="572"/>
                  </a:lnTo>
                  <a:lnTo>
                    <a:pt x="2316" y="570"/>
                  </a:lnTo>
                  <a:lnTo>
                    <a:pt x="2314" y="567"/>
                  </a:lnTo>
                  <a:lnTo>
                    <a:pt x="2314" y="564"/>
                  </a:lnTo>
                  <a:lnTo>
                    <a:pt x="2314" y="560"/>
                  </a:lnTo>
                  <a:lnTo>
                    <a:pt x="2313" y="557"/>
                  </a:lnTo>
                  <a:lnTo>
                    <a:pt x="2314" y="557"/>
                  </a:lnTo>
                  <a:lnTo>
                    <a:pt x="2326" y="552"/>
                  </a:lnTo>
                  <a:lnTo>
                    <a:pt x="2338" y="547"/>
                  </a:lnTo>
                  <a:lnTo>
                    <a:pt x="2350" y="547"/>
                  </a:lnTo>
                  <a:lnTo>
                    <a:pt x="2377" y="550"/>
                  </a:lnTo>
                  <a:lnTo>
                    <a:pt x="2380" y="550"/>
                  </a:lnTo>
                  <a:lnTo>
                    <a:pt x="2382" y="550"/>
                  </a:lnTo>
                  <a:lnTo>
                    <a:pt x="2384" y="548"/>
                  </a:lnTo>
                  <a:lnTo>
                    <a:pt x="2384" y="548"/>
                  </a:lnTo>
                  <a:lnTo>
                    <a:pt x="2384" y="547"/>
                  </a:lnTo>
                  <a:lnTo>
                    <a:pt x="2384" y="545"/>
                  </a:lnTo>
                  <a:lnTo>
                    <a:pt x="2384" y="543"/>
                  </a:lnTo>
                  <a:lnTo>
                    <a:pt x="2385" y="542"/>
                  </a:lnTo>
                  <a:lnTo>
                    <a:pt x="2390" y="540"/>
                  </a:lnTo>
                  <a:lnTo>
                    <a:pt x="2394" y="540"/>
                  </a:lnTo>
                  <a:lnTo>
                    <a:pt x="2399" y="540"/>
                  </a:lnTo>
                  <a:lnTo>
                    <a:pt x="2402" y="538"/>
                  </a:lnTo>
                  <a:lnTo>
                    <a:pt x="2406" y="536"/>
                  </a:lnTo>
                  <a:lnTo>
                    <a:pt x="2409" y="536"/>
                  </a:lnTo>
                  <a:lnTo>
                    <a:pt x="2412" y="538"/>
                  </a:lnTo>
                  <a:lnTo>
                    <a:pt x="2416" y="538"/>
                  </a:lnTo>
                  <a:lnTo>
                    <a:pt x="2419" y="540"/>
                  </a:lnTo>
                  <a:lnTo>
                    <a:pt x="2417" y="535"/>
                  </a:lnTo>
                  <a:lnTo>
                    <a:pt x="2414" y="533"/>
                  </a:lnTo>
                  <a:lnTo>
                    <a:pt x="2409" y="530"/>
                  </a:lnTo>
                  <a:lnTo>
                    <a:pt x="2402" y="528"/>
                  </a:lnTo>
                  <a:lnTo>
                    <a:pt x="2397" y="526"/>
                  </a:lnTo>
                  <a:lnTo>
                    <a:pt x="2394" y="525"/>
                  </a:lnTo>
                  <a:lnTo>
                    <a:pt x="2394" y="523"/>
                  </a:lnTo>
                  <a:lnTo>
                    <a:pt x="2395" y="520"/>
                  </a:lnTo>
                  <a:lnTo>
                    <a:pt x="2395" y="518"/>
                  </a:lnTo>
                  <a:lnTo>
                    <a:pt x="2321" y="533"/>
                  </a:lnTo>
                  <a:lnTo>
                    <a:pt x="2319" y="535"/>
                  </a:lnTo>
                  <a:lnTo>
                    <a:pt x="2316" y="535"/>
                  </a:lnTo>
                  <a:lnTo>
                    <a:pt x="2313" y="536"/>
                  </a:lnTo>
                  <a:lnTo>
                    <a:pt x="2309" y="536"/>
                  </a:lnTo>
                  <a:lnTo>
                    <a:pt x="2308" y="536"/>
                  </a:lnTo>
                  <a:lnTo>
                    <a:pt x="2306" y="535"/>
                  </a:lnTo>
                  <a:lnTo>
                    <a:pt x="2302" y="531"/>
                  </a:lnTo>
                  <a:lnTo>
                    <a:pt x="2301" y="528"/>
                  </a:lnTo>
                  <a:lnTo>
                    <a:pt x="2299" y="526"/>
                  </a:lnTo>
                  <a:lnTo>
                    <a:pt x="2296" y="525"/>
                  </a:lnTo>
                  <a:lnTo>
                    <a:pt x="2291" y="523"/>
                  </a:lnTo>
                  <a:lnTo>
                    <a:pt x="2287" y="521"/>
                  </a:lnTo>
                  <a:lnTo>
                    <a:pt x="2284" y="520"/>
                  </a:lnTo>
                  <a:lnTo>
                    <a:pt x="2284" y="518"/>
                  </a:lnTo>
                  <a:lnTo>
                    <a:pt x="2282" y="516"/>
                  </a:lnTo>
                  <a:lnTo>
                    <a:pt x="2284" y="513"/>
                  </a:lnTo>
                  <a:lnTo>
                    <a:pt x="2284" y="508"/>
                  </a:lnTo>
                  <a:lnTo>
                    <a:pt x="2286" y="503"/>
                  </a:lnTo>
                  <a:lnTo>
                    <a:pt x="2286" y="498"/>
                  </a:lnTo>
                  <a:lnTo>
                    <a:pt x="2286" y="494"/>
                  </a:lnTo>
                  <a:lnTo>
                    <a:pt x="2284" y="489"/>
                  </a:lnTo>
                  <a:lnTo>
                    <a:pt x="2282" y="486"/>
                  </a:lnTo>
                  <a:lnTo>
                    <a:pt x="2281" y="481"/>
                  </a:lnTo>
                  <a:lnTo>
                    <a:pt x="2279" y="476"/>
                  </a:lnTo>
                  <a:lnTo>
                    <a:pt x="2279" y="471"/>
                  </a:lnTo>
                  <a:lnTo>
                    <a:pt x="2277" y="465"/>
                  </a:lnTo>
                  <a:lnTo>
                    <a:pt x="2279" y="464"/>
                  </a:lnTo>
                  <a:lnTo>
                    <a:pt x="2282" y="459"/>
                  </a:lnTo>
                  <a:lnTo>
                    <a:pt x="2286" y="455"/>
                  </a:lnTo>
                  <a:lnTo>
                    <a:pt x="2289" y="452"/>
                  </a:lnTo>
                  <a:lnTo>
                    <a:pt x="2292" y="450"/>
                  </a:lnTo>
                  <a:lnTo>
                    <a:pt x="2299" y="443"/>
                  </a:lnTo>
                  <a:lnTo>
                    <a:pt x="2306" y="438"/>
                  </a:lnTo>
                  <a:lnTo>
                    <a:pt x="2313" y="432"/>
                  </a:lnTo>
                  <a:lnTo>
                    <a:pt x="2319" y="425"/>
                  </a:lnTo>
                  <a:lnTo>
                    <a:pt x="2321" y="421"/>
                  </a:lnTo>
                  <a:lnTo>
                    <a:pt x="2324" y="416"/>
                  </a:lnTo>
                  <a:lnTo>
                    <a:pt x="2328" y="413"/>
                  </a:lnTo>
                  <a:lnTo>
                    <a:pt x="2331" y="408"/>
                  </a:lnTo>
                  <a:lnTo>
                    <a:pt x="2335" y="406"/>
                  </a:lnTo>
                  <a:lnTo>
                    <a:pt x="2336" y="405"/>
                  </a:lnTo>
                  <a:lnTo>
                    <a:pt x="2340" y="405"/>
                  </a:lnTo>
                  <a:lnTo>
                    <a:pt x="2341" y="405"/>
                  </a:lnTo>
                  <a:lnTo>
                    <a:pt x="2343" y="405"/>
                  </a:lnTo>
                  <a:lnTo>
                    <a:pt x="2345" y="405"/>
                  </a:lnTo>
                  <a:lnTo>
                    <a:pt x="2345" y="401"/>
                  </a:lnTo>
                  <a:lnTo>
                    <a:pt x="2345" y="398"/>
                  </a:lnTo>
                  <a:lnTo>
                    <a:pt x="2341" y="391"/>
                  </a:lnTo>
                  <a:lnTo>
                    <a:pt x="2338" y="386"/>
                  </a:lnTo>
                  <a:lnTo>
                    <a:pt x="2333" y="383"/>
                  </a:lnTo>
                  <a:lnTo>
                    <a:pt x="2326" y="381"/>
                  </a:lnTo>
                  <a:lnTo>
                    <a:pt x="2319" y="379"/>
                  </a:lnTo>
                  <a:lnTo>
                    <a:pt x="2309" y="379"/>
                  </a:lnTo>
                  <a:lnTo>
                    <a:pt x="2301" y="381"/>
                  </a:lnTo>
                  <a:lnTo>
                    <a:pt x="2296" y="384"/>
                  </a:lnTo>
                  <a:lnTo>
                    <a:pt x="2287" y="391"/>
                  </a:lnTo>
                  <a:lnTo>
                    <a:pt x="2284" y="396"/>
                  </a:lnTo>
                  <a:lnTo>
                    <a:pt x="2282" y="399"/>
                  </a:lnTo>
                  <a:lnTo>
                    <a:pt x="2281" y="405"/>
                  </a:lnTo>
                  <a:lnTo>
                    <a:pt x="2279" y="408"/>
                  </a:lnTo>
                  <a:lnTo>
                    <a:pt x="2281" y="413"/>
                  </a:lnTo>
                  <a:lnTo>
                    <a:pt x="2282" y="418"/>
                  </a:lnTo>
                  <a:lnTo>
                    <a:pt x="2282" y="425"/>
                  </a:lnTo>
                  <a:lnTo>
                    <a:pt x="2274" y="432"/>
                  </a:lnTo>
                  <a:lnTo>
                    <a:pt x="2264" y="440"/>
                  </a:lnTo>
                  <a:lnTo>
                    <a:pt x="2252" y="447"/>
                  </a:lnTo>
                  <a:lnTo>
                    <a:pt x="2243" y="454"/>
                  </a:lnTo>
                  <a:lnTo>
                    <a:pt x="2238" y="457"/>
                  </a:lnTo>
                  <a:lnTo>
                    <a:pt x="2228" y="471"/>
                  </a:lnTo>
                  <a:lnTo>
                    <a:pt x="2220" y="484"/>
                  </a:lnTo>
                  <a:lnTo>
                    <a:pt x="2215" y="501"/>
                  </a:lnTo>
                  <a:lnTo>
                    <a:pt x="2218" y="518"/>
                  </a:lnTo>
                  <a:lnTo>
                    <a:pt x="2221" y="521"/>
                  </a:lnTo>
                  <a:lnTo>
                    <a:pt x="2225" y="523"/>
                  </a:lnTo>
                  <a:lnTo>
                    <a:pt x="2230" y="526"/>
                  </a:lnTo>
                  <a:lnTo>
                    <a:pt x="2233" y="528"/>
                  </a:lnTo>
                  <a:lnTo>
                    <a:pt x="2238" y="530"/>
                  </a:lnTo>
                  <a:lnTo>
                    <a:pt x="2242" y="533"/>
                  </a:lnTo>
                  <a:lnTo>
                    <a:pt x="2245" y="538"/>
                  </a:lnTo>
                  <a:lnTo>
                    <a:pt x="2245" y="542"/>
                  </a:lnTo>
                  <a:lnTo>
                    <a:pt x="2243" y="545"/>
                  </a:lnTo>
                  <a:lnTo>
                    <a:pt x="2240" y="548"/>
                  </a:lnTo>
                  <a:lnTo>
                    <a:pt x="2237" y="552"/>
                  </a:lnTo>
                  <a:lnTo>
                    <a:pt x="2233" y="553"/>
                  </a:lnTo>
                  <a:lnTo>
                    <a:pt x="2230" y="557"/>
                  </a:lnTo>
                  <a:lnTo>
                    <a:pt x="2225" y="560"/>
                  </a:lnTo>
                  <a:lnTo>
                    <a:pt x="2220" y="564"/>
                  </a:lnTo>
                  <a:lnTo>
                    <a:pt x="2216" y="567"/>
                  </a:lnTo>
                  <a:lnTo>
                    <a:pt x="2215" y="570"/>
                  </a:lnTo>
                  <a:lnTo>
                    <a:pt x="2211" y="575"/>
                  </a:lnTo>
                  <a:lnTo>
                    <a:pt x="2210" y="582"/>
                  </a:lnTo>
                  <a:lnTo>
                    <a:pt x="2210" y="594"/>
                  </a:lnTo>
                  <a:lnTo>
                    <a:pt x="2208" y="606"/>
                  </a:lnTo>
                  <a:lnTo>
                    <a:pt x="2204" y="618"/>
                  </a:lnTo>
                  <a:lnTo>
                    <a:pt x="2198" y="628"/>
                  </a:lnTo>
                  <a:lnTo>
                    <a:pt x="2188" y="631"/>
                  </a:lnTo>
                  <a:lnTo>
                    <a:pt x="2177" y="633"/>
                  </a:lnTo>
                  <a:lnTo>
                    <a:pt x="2176" y="635"/>
                  </a:lnTo>
                  <a:lnTo>
                    <a:pt x="2174" y="636"/>
                  </a:lnTo>
                  <a:lnTo>
                    <a:pt x="2172" y="640"/>
                  </a:lnTo>
                  <a:lnTo>
                    <a:pt x="2172" y="641"/>
                  </a:lnTo>
                  <a:lnTo>
                    <a:pt x="2172" y="645"/>
                  </a:lnTo>
                  <a:lnTo>
                    <a:pt x="2171" y="648"/>
                  </a:lnTo>
                  <a:lnTo>
                    <a:pt x="2169" y="648"/>
                  </a:lnTo>
                  <a:lnTo>
                    <a:pt x="2167" y="650"/>
                  </a:lnTo>
                  <a:lnTo>
                    <a:pt x="2164" y="650"/>
                  </a:lnTo>
                  <a:lnTo>
                    <a:pt x="2162" y="650"/>
                  </a:lnTo>
                  <a:lnTo>
                    <a:pt x="2157" y="650"/>
                  </a:lnTo>
                  <a:lnTo>
                    <a:pt x="2155" y="650"/>
                  </a:lnTo>
                  <a:lnTo>
                    <a:pt x="2154" y="650"/>
                  </a:lnTo>
                  <a:lnTo>
                    <a:pt x="2152" y="646"/>
                  </a:lnTo>
                  <a:lnTo>
                    <a:pt x="2152" y="643"/>
                  </a:lnTo>
                  <a:lnTo>
                    <a:pt x="2150" y="638"/>
                  </a:lnTo>
                  <a:lnTo>
                    <a:pt x="2150" y="635"/>
                  </a:lnTo>
                  <a:lnTo>
                    <a:pt x="2149" y="630"/>
                  </a:lnTo>
                  <a:lnTo>
                    <a:pt x="2150" y="626"/>
                  </a:lnTo>
                  <a:lnTo>
                    <a:pt x="2149" y="616"/>
                  </a:lnTo>
                  <a:lnTo>
                    <a:pt x="2142" y="606"/>
                  </a:lnTo>
                  <a:lnTo>
                    <a:pt x="2134" y="597"/>
                  </a:lnTo>
                  <a:lnTo>
                    <a:pt x="2134" y="596"/>
                  </a:lnTo>
                  <a:lnTo>
                    <a:pt x="2132" y="592"/>
                  </a:lnTo>
                  <a:lnTo>
                    <a:pt x="2132" y="589"/>
                  </a:lnTo>
                  <a:lnTo>
                    <a:pt x="2130" y="586"/>
                  </a:lnTo>
                  <a:lnTo>
                    <a:pt x="2128" y="580"/>
                  </a:lnTo>
                  <a:lnTo>
                    <a:pt x="2127" y="575"/>
                  </a:lnTo>
                  <a:lnTo>
                    <a:pt x="2125" y="570"/>
                  </a:lnTo>
                  <a:lnTo>
                    <a:pt x="2123" y="567"/>
                  </a:lnTo>
                  <a:lnTo>
                    <a:pt x="2125" y="565"/>
                  </a:lnTo>
                  <a:lnTo>
                    <a:pt x="2125" y="562"/>
                  </a:lnTo>
                  <a:lnTo>
                    <a:pt x="2125" y="558"/>
                  </a:lnTo>
                  <a:lnTo>
                    <a:pt x="2123" y="557"/>
                  </a:lnTo>
                  <a:lnTo>
                    <a:pt x="2122" y="555"/>
                  </a:lnTo>
                  <a:lnTo>
                    <a:pt x="2120" y="555"/>
                  </a:lnTo>
                  <a:lnTo>
                    <a:pt x="2118" y="552"/>
                  </a:lnTo>
                  <a:lnTo>
                    <a:pt x="2117" y="548"/>
                  </a:lnTo>
                  <a:lnTo>
                    <a:pt x="2117" y="545"/>
                  </a:lnTo>
                  <a:lnTo>
                    <a:pt x="2115" y="542"/>
                  </a:lnTo>
                  <a:lnTo>
                    <a:pt x="2113" y="548"/>
                  </a:lnTo>
                  <a:lnTo>
                    <a:pt x="2112" y="553"/>
                  </a:lnTo>
                  <a:lnTo>
                    <a:pt x="2108" y="557"/>
                  </a:lnTo>
                  <a:lnTo>
                    <a:pt x="2105" y="560"/>
                  </a:lnTo>
                  <a:lnTo>
                    <a:pt x="2100" y="564"/>
                  </a:lnTo>
                  <a:lnTo>
                    <a:pt x="2093" y="569"/>
                  </a:lnTo>
                  <a:lnTo>
                    <a:pt x="2086" y="575"/>
                  </a:lnTo>
                  <a:lnTo>
                    <a:pt x="2079" y="580"/>
                  </a:lnTo>
                  <a:lnTo>
                    <a:pt x="2071" y="584"/>
                  </a:lnTo>
                  <a:lnTo>
                    <a:pt x="2061" y="584"/>
                  </a:lnTo>
                  <a:lnTo>
                    <a:pt x="2051" y="580"/>
                  </a:lnTo>
                  <a:lnTo>
                    <a:pt x="2042" y="575"/>
                  </a:lnTo>
                  <a:lnTo>
                    <a:pt x="2039" y="567"/>
                  </a:lnTo>
                  <a:lnTo>
                    <a:pt x="2037" y="545"/>
                  </a:lnTo>
                  <a:lnTo>
                    <a:pt x="2032" y="525"/>
                  </a:lnTo>
                  <a:lnTo>
                    <a:pt x="2030" y="503"/>
                  </a:lnTo>
                  <a:lnTo>
                    <a:pt x="2032" y="493"/>
                  </a:lnTo>
                  <a:lnTo>
                    <a:pt x="2034" y="486"/>
                  </a:lnTo>
                  <a:lnTo>
                    <a:pt x="2039" y="481"/>
                  </a:lnTo>
                  <a:lnTo>
                    <a:pt x="2046" y="474"/>
                  </a:lnTo>
                  <a:lnTo>
                    <a:pt x="2054" y="467"/>
                  </a:lnTo>
                  <a:lnTo>
                    <a:pt x="2063" y="464"/>
                  </a:lnTo>
                  <a:lnTo>
                    <a:pt x="2071" y="459"/>
                  </a:lnTo>
                  <a:lnTo>
                    <a:pt x="2085" y="452"/>
                  </a:lnTo>
                  <a:lnTo>
                    <a:pt x="2098" y="442"/>
                  </a:lnTo>
                  <a:lnTo>
                    <a:pt x="2108" y="430"/>
                  </a:lnTo>
                  <a:lnTo>
                    <a:pt x="2120" y="420"/>
                  </a:lnTo>
                  <a:lnTo>
                    <a:pt x="2134" y="403"/>
                  </a:lnTo>
                  <a:lnTo>
                    <a:pt x="2145" y="384"/>
                  </a:lnTo>
                  <a:lnTo>
                    <a:pt x="2155" y="364"/>
                  </a:lnTo>
                  <a:lnTo>
                    <a:pt x="2176" y="339"/>
                  </a:lnTo>
                  <a:lnTo>
                    <a:pt x="2198" y="315"/>
                  </a:lnTo>
                  <a:lnTo>
                    <a:pt x="2211" y="298"/>
                  </a:lnTo>
                  <a:lnTo>
                    <a:pt x="2226" y="283"/>
                  </a:lnTo>
                  <a:lnTo>
                    <a:pt x="2245" y="271"/>
                  </a:lnTo>
                  <a:lnTo>
                    <a:pt x="2277" y="259"/>
                  </a:lnTo>
                  <a:lnTo>
                    <a:pt x="2309" y="247"/>
                  </a:lnTo>
                  <a:lnTo>
                    <a:pt x="2313" y="246"/>
                  </a:lnTo>
                  <a:lnTo>
                    <a:pt x="2316" y="242"/>
                  </a:lnTo>
                  <a:lnTo>
                    <a:pt x="2319" y="237"/>
                  </a:lnTo>
                  <a:lnTo>
                    <a:pt x="2323" y="234"/>
                  </a:lnTo>
                  <a:lnTo>
                    <a:pt x="2326" y="230"/>
                  </a:lnTo>
                  <a:lnTo>
                    <a:pt x="2330" y="227"/>
                  </a:lnTo>
                  <a:lnTo>
                    <a:pt x="2336" y="224"/>
                  </a:lnTo>
                  <a:lnTo>
                    <a:pt x="2343" y="222"/>
                  </a:lnTo>
                  <a:lnTo>
                    <a:pt x="2350" y="222"/>
                  </a:lnTo>
                  <a:lnTo>
                    <a:pt x="2357" y="222"/>
                  </a:lnTo>
                  <a:lnTo>
                    <a:pt x="2348" y="232"/>
                  </a:lnTo>
                  <a:lnTo>
                    <a:pt x="2341" y="242"/>
                  </a:lnTo>
                  <a:lnTo>
                    <a:pt x="2338" y="254"/>
                  </a:lnTo>
                  <a:lnTo>
                    <a:pt x="2343" y="252"/>
                  </a:lnTo>
                  <a:lnTo>
                    <a:pt x="2346" y="249"/>
                  </a:lnTo>
                  <a:lnTo>
                    <a:pt x="2351" y="244"/>
                  </a:lnTo>
                  <a:lnTo>
                    <a:pt x="2355" y="239"/>
                  </a:lnTo>
                  <a:lnTo>
                    <a:pt x="2358" y="234"/>
                  </a:lnTo>
                  <a:lnTo>
                    <a:pt x="2362" y="229"/>
                  </a:lnTo>
                  <a:lnTo>
                    <a:pt x="2365" y="244"/>
                  </a:lnTo>
                  <a:lnTo>
                    <a:pt x="2379" y="225"/>
                  </a:lnTo>
                  <a:lnTo>
                    <a:pt x="2380" y="225"/>
                  </a:lnTo>
                  <a:lnTo>
                    <a:pt x="2382" y="225"/>
                  </a:lnTo>
                  <a:lnTo>
                    <a:pt x="2385" y="225"/>
                  </a:lnTo>
                  <a:lnTo>
                    <a:pt x="2389" y="225"/>
                  </a:lnTo>
                  <a:lnTo>
                    <a:pt x="2392" y="225"/>
                  </a:lnTo>
                  <a:lnTo>
                    <a:pt x="2394" y="225"/>
                  </a:lnTo>
                  <a:lnTo>
                    <a:pt x="2385" y="239"/>
                  </a:lnTo>
                  <a:lnTo>
                    <a:pt x="2389" y="240"/>
                  </a:lnTo>
                  <a:lnTo>
                    <a:pt x="2390" y="242"/>
                  </a:lnTo>
                  <a:lnTo>
                    <a:pt x="2392" y="240"/>
                  </a:lnTo>
                  <a:lnTo>
                    <a:pt x="2394" y="239"/>
                  </a:lnTo>
                  <a:lnTo>
                    <a:pt x="2394" y="237"/>
                  </a:lnTo>
                  <a:lnTo>
                    <a:pt x="2395" y="234"/>
                  </a:lnTo>
                  <a:lnTo>
                    <a:pt x="2395" y="232"/>
                  </a:lnTo>
                  <a:lnTo>
                    <a:pt x="2397" y="230"/>
                  </a:lnTo>
                  <a:lnTo>
                    <a:pt x="2399" y="230"/>
                  </a:lnTo>
                  <a:lnTo>
                    <a:pt x="2400" y="230"/>
                  </a:lnTo>
                  <a:lnTo>
                    <a:pt x="2431" y="242"/>
                  </a:lnTo>
                  <a:lnTo>
                    <a:pt x="2433" y="244"/>
                  </a:lnTo>
                  <a:lnTo>
                    <a:pt x="2433" y="246"/>
                  </a:lnTo>
                  <a:lnTo>
                    <a:pt x="2431" y="247"/>
                  </a:lnTo>
                  <a:lnTo>
                    <a:pt x="2429" y="249"/>
                  </a:lnTo>
                  <a:lnTo>
                    <a:pt x="2426" y="251"/>
                  </a:lnTo>
                  <a:lnTo>
                    <a:pt x="2424" y="252"/>
                  </a:lnTo>
                  <a:lnTo>
                    <a:pt x="2421" y="254"/>
                  </a:lnTo>
                  <a:lnTo>
                    <a:pt x="2419" y="254"/>
                  </a:lnTo>
                  <a:lnTo>
                    <a:pt x="2414" y="254"/>
                  </a:lnTo>
                  <a:lnTo>
                    <a:pt x="2407" y="254"/>
                  </a:lnTo>
                  <a:lnTo>
                    <a:pt x="2402" y="252"/>
                  </a:lnTo>
                  <a:lnTo>
                    <a:pt x="2395" y="252"/>
                  </a:lnTo>
                  <a:lnTo>
                    <a:pt x="2397" y="254"/>
                  </a:lnTo>
                  <a:lnTo>
                    <a:pt x="2400" y="256"/>
                  </a:lnTo>
                  <a:lnTo>
                    <a:pt x="2402" y="257"/>
                  </a:lnTo>
                  <a:lnTo>
                    <a:pt x="2406" y="259"/>
                  </a:lnTo>
                  <a:lnTo>
                    <a:pt x="2409" y="261"/>
                  </a:lnTo>
                  <a:lnTo>
                    <a:pt x="2411" y="264"/>
                  </a:lnTo>
                  <a:lnTo>
                    <a:pt x="2411" y="264"/>
                  </a:lnTo>
                  <a:lnTo>
                    <a:pt x="2414" y="264"/>
                  </a:lnTo>
                  <a:lnTo>
                    <a:pt x="2416" y="264"/>
                  </a:lnTo>
                  <a:lnTo>
                    <a:pt x="2419" y="264"/>
                  </a:lnTo>
                  <a:lnTo>
                    <a:pt x="2422" y="262"/>
                  </a:lnTo>
                  <a:lnTo>
                    <a:pt x="2424" y="262"/>
                  </a:lnTo>
                  <a:lnTo>
                    <a:pt x="2429" y="264"/>
                  </a:lnTo>
                  <a:lnTo>
                    <a:pt x="2434" y="264"/>
                  </a:lnTo>
                  <a:lnTo>
                    <a:pt x="2439" y="264"/>
                  </a:lnTo>
                  <a:lnTo>
                    <a:pt x="2443" y="264"/>
                  </a:lnTo>
                  <a:lnTo>
                    <a:pt x="2446" y="261"/>
                  </a:lnTo>
                  <a:lnTo>
                    <a:pt x="2449" y="259"/>
                  </a:lnTo>
                  <a:lnTo>
                    <a:pt x="2451" y="259"/>
                  </a:lnTo>
                  <a:lnTo>
                    <a:pt x="2455" y="261"/>
                  </a:lnTo>
                  <a:lnTo>
                    <a:pt x="2458" y="262"/>
                  </a:lnTo>
                  <a:lnTo>
                    <a:pt x="2461" y="264"/>
                  </a:lnTo>
                  <a:lnTo>
                    <a:pt x="2463" y="266"/>
                  </a:lnTo>
                  <a:lnTo>
                    <a:pt x="2463" y="269"/>
                  </a:lnTo>
                  <a:lnTo>
                    <a:pt x="2460" y="271"/>
                  </a:lnTo>
                  <a:lnTo>
                    <a:pt x="2458" y="271"/>
                  </a:lnTo>
                  <a:lnTo>
                    <a:pt x="2455" y="269"/>
                  </a:lnTo>
                  <a:lnTo>
                    <a:pt x="2451" y="269"/>
                  </a:lnTo>
                  <a:lnTo>
                    <a:pt x="2448" y="268"/>
                  </a:lnTo>
                  <a:lnTo>
                    <a:pt x="2451" y="274"/>
                  </a:lnTo>
                  <a:lnTo>
                    <a:pt x="2456" y="278"/>
                  </a:lnTo>
                  <a:lnTo>
                    <a:pt x="2466" y="279"/>
                  </a:lnTo>
                  <a:lnTo>
                    <a:pt x="2475" y="278"/>
                  </a:lnTo>
                  <a:lnTo>
                    <a:pt x="2482" y="278"/>
                  </a:lnTo>
                  <a:lnTo>
                    <a:pt x="2495" y="279"/>
                  </a:lnTo>
                  <a:lnTo>
                    <a:pt x="2507" y="284"/>
                  </a:lnTo>
                  <a:lnTo>
                    <a:pt x="2520" y="291"/>
                  </a:lnTo>
                  <a:lnTo>
                    <a:pt x="2539" y="301"/>
                  </a:lnTo>
                  <a:lnTo>
                    <a:pt x="2559" y="310"/>
                  </a:lnTo>
                  <a:lnTo>
                    <a:pt x="2571" y="315"/>
                  </a:lnTo>
                  <a:lnTo>
                    <a:pt x="2581" y="322"/>
                  </a:lnTo>
                  <a:lnTo>
                    <a:pt x="2588" y="332"/>
                  </a:lnTo>
                  <a:lnTo>
                    <a:pt x="2590" y="337"/>
                  </a:lnTo>
                  <a:lnTo>
                    <a:pt x="2591" y="342"/>
                  </a:lnTo>
                  <a:lnTo>
                    <a:pt x="2591" y="345"/>
                  </a:lnTo>
                  <a:lnTo>
                    <a:pt x="2590" y="347"/>
                  </a:lnTo>
                  <a:lnTo>
                    <a:pt x="2588" y="350"/>
                  </a:lnTo>
                  <a:lnTo>
                    <a:pt x="2585" y="355"/>
                  </a:lnTo>
                  <a:lnTo>
                    <a:pt x="2581" y="361"/>
                  </a:lnTo>
                  <a:lnTo>
                    <a:pt x="2580" y="364"/>
                  </a:lnTo>
                  <a:lnTo>
                    <a:pt x="2576" y="366"/>
                  </a:lnTo>
                  <a:lnTo>
                    <a:pt x="2573" y="369"/>
                  </a:lnTo>
                  <a:lnTo>
                    <a:pt x="2559" y="372"/>
                  </a:lnTo>
                  <a:lnTo>
                    <a:pt x="2549" y="372"/>
                  </a:lnTo>
                  <a:lnTo>
                    <a:pt x="2536" y="371"/>
                  </a:lnTo>
                  <a:lnTo>
                    <a:pt x="2509" y="364"/>
                  </a:lnTo>
                  <a:lnTo>
                    <a:pt x="2483" y="355"/>
                  </a:lnTo>
                  <a:lnTo>
                    <a:pt x="2456" y="344"/>
                  </a:lnTo>
                  <a:lnTo>
                    <a:pt x="2465" y="350"/>
                  </a:lnTo>
                  <a:lnTo>
                    <a:pt x="2475" y="359"/>
                  </a:lnTo>
                  <a:lnTo>
                    <a:pt x="2483" y="369"/>
                  </a:lnTo>
                  <a:lnTo>
                    <a:pt x="2487" y="377"/>
                  </a:lnTo>
                  <a:lnTo>
                    <a:pt x="2487" y="389"/>
                  </a:lnTo>
                  <a:lnTo>
                    <a:pt x="2487" y="401"/>
                  </a:lnTo>
                  <a:lnTo>
                    <a:pt x="2490" y="413"/>
                  </a:lnTo>
                  <a:lnTo>
                    <a:pt x="2495" y="418"/>
                  </a:lnTo>
                  <a:lnTo>
                    <a:pt x="2505" y="425"/>
                  </a:lnTo>
                  <a:lnTo>
                    <a:pt x="2515" y="430"/>
                  </a:lnTo>
                  <a:lnTo>
                    <a:pt x="2526" y="433"/>
                  </a:lnTo>
                  <a:lnTo>
                    <a:pt x="2536" y="433"/>
                  </a:lnTo>
                  <a:lnTo>
                    <a:pt x="2537" y="432"/>
                  </a:lnTo>
                  <a:lnTo>
                    <a:pt x="2539" y="428"/>
                  </a:lnTo>
                  <a:lnTo>
                    <a:pt x="2539" y="425"/>
                  </a:lnTo>
                  <a:lnTo>
                    <a:pt x="2537" y="421"/>
                  </a:lnTo>
                  <a:lnTo>
                    <a:pt x="2536" y="420"/>
                  </a:lnTo>
                  <a:lnTo>
                    <a:pt x="2532" y="420"/>
                  </a:lnTo>
                  <a:lnTo>
                    <a:pt x="2527" y="418"/>
                  </a:lnTo>
                  <a:lnTo>
                    <a:pt x="2526" y="416"/>
                  </a:lnTo>
                  <a:lnTo>
                    <a:pt x="2522" y="413"/>
                  </a:lnTo>
                  <a:lnTo>
                    <a:pt x="2519" y="410"/>
                  </a:lnTo>
                  <a:lnTo>
                    <a:pt x="2517" y="406"/>
                  </a:lnTo>
                  <a:lnTo>
                    <a:pt x="2520" y="403"/>
                  </a:lnTo>
                  <a:lnTo>
                    <a:pt x="2524" y="401"/>
                  </a:lnTo>
                  <a:lnTo>
                    <a:pt x="2527" y="399"/>
                  </a:lnTo>
                  <a:lnTo>
                    <a:pt x="2531" y="399"/>
                  </a:lnTo>
                  <a:lnTo>
                    <a:pt x="2534" y="399"/>
                  </a:lnTo>
                  <a:lnTo>
                    <a:pt x="2537" y="401"/>
                  </a:lnTo>
                  <a:lnTo>
                    <a:pt x="2542" y="403"/>
                  </a:lnTo>
                  <a:lnTo>
                    <a:pt x="2576" y="415"/>
                  </a:lnTo>
                  <a:lnTo>
                    <a:pt x="2575" y="413"/>
                  </a:lnTo>
                  <a:lnTo>
                    <a:pt x="2575" y="410"/>
                  </a:lnTo>
                  <a:lnTo>
                    <a:pt x="2573" y="406"/>
                  </a:lnTo>
                  <a:lnTo>
                    <a:pt x="2571" y="401"/>
                  </a:lnTo>
                  <a:lnTo>
                    <a:pt x="2569" y="398"/>
                  </a:lnTo>
                  <a:lnTo>
                    <a:pt x="2568" y="393"/>
                  </a:lnTo>
                  <a:lnTo>
                    <a:pt x="2568" y="391"/>
                  </a:lnTo>
                  <a:lnTo>
                    <a:pt x="2568" y="389"/>
                  </a:lnTo>
                  <a:lnTo>
                    <a:pt x="2593" y="372"/>
                  </a:lnTo>
                  <a:lnTo>
                    <a:pt x="2595" y="371"/>
                  </a:lnTo>
                  <a:lnTo>
                    <a:pt x="2600" y="367"/>
                  </a:lnTo>
                  <a:lnTo>
                    <a:pt x="2603" y="364"/>
                  </a:lnTo>
                  <a:lnTo>
                    <a:pt x="2607" y="362"/>
                  </a:lnTo>
                  <a:lnTo>
                    <a:pt x="2610" y="362"/>
                  </a:lnTo>
                  <a:lnTo>
                    <a:pt x="2637" y="371"/>
                  </a:lnTo>
                  <a:lnTo>
                    <a:pt x="2639" y="367"/>
                  </a:lnTo>
                  <a:lnTo>
                    <a:pt x="2639" y="362"/>
                  </a:lnTo>
                  <a:lnTo>
                    <a:pt x="2640" y="359"/>
                  </a:lnTo>
                  <a:lnTo>
                    <a:pt x="2640" y="354"/>
                  </a:lnTo>
                  <a:lnTo>
                    <a:pt x="2640" y="350"/>
                  </a:lnTo>
                  <a:lnTo>
                    <a:pt x="2640" y="350"/>
                  </a:lnTo>
                  <a:lnTo>
                    <a:pt x="2639" y="347"/>
                  </a:lnTo>
                  <a:lnTo>
                    <a:pt x="2637" y="345"/>
                  </a:lnTo>
                  <a:lnTo>
                    <a:pt x="2635" y="342"/>
                  </a:lnTo>
                  <a:lnTo>
                    <a:pt x="2634" y="339"/>
                  </a:lnTo>
                  <a:lnTo>
                    <a:pt x="2632" y="337"/>
                  </a:lnTo>
                  <a:lnTo>
                    <a:pt x="2630" y="337"/>
                  </a:lnTo>
                  <a:lnTo>
                    <a:pt x="2637" y="313"/>
                  </a:lnTo>
                  <a:lnTo>
                    <a:pt x="2637" y="311"/>
                  </a:lnTo>
                  <a:lnTo>
                    <a:pt x="2635" y="308"/>
                  </a:lnTo>
                  <a:lnTo>
                    <a:pt x="2632" y="306"/>
                  </a:lnTo>
                  <a:lnTo>
                    <a:pt x="2630" y="303"/>
                  </a:lnTo>
                  <a:lnTo>
                    <a:pt x="2627" y="301"/>
                  </a:lnTo>
                  <a:lnTo>
                    <a:pt x="2627" y="300"/>
                  </a:lnTo>
                  <a:lnTo>
                    <a:pt x="2659" y="303"/>
                  </a:lnTo>
                  <a:lnTo>
                    <a:pt x="2662" y="305"/>
                  </a:lnTo>
                  <a:lnTo>
                    <a:pt x="2667" y="308"/>
                  </a:lnTo>
                  <a:lnTo>
                    <a:pt x="2671" y="313"/>
                  </a:lnTo>
                  <a:lnTo>
                    <a:pt x="2674" y="318"/>
                  </a:lnTo>
                  <a:lnTo>
                    <a:pt x="2678" y="323"/>
                  </a:lnTo>
                  <a:lnTo>
                    <a:pt x="2674" y="323"/>
                  </a:lnTo>
                  <a:lnTo>
                    <a:pt x="2669" y="323"/>
                  </a:lnTo>
                  <a:lnTo>
                    <a:pt x="2664" y="323"/>
                  </a:lnTo>
                  <a:lnTo>
                    <a:pt x="2659" y="323"/>
                  </a:lnTo>
                  <a:lnTo>
                    <a:pt x="2656" y="325"/>
                  </a:lnTo>
                  <a:lnTo>
                    <a:pt x="2652" y="327"/>
                  </a:lnTo>
                  <a:lnTo>
                    <a:pt x="2652" y="332"/>
                  </a:lnTo>
                  <a:lnTo>
                    <a:pt x="2652" y="335"/>
                  </a:lnTo>
                  <a:lnTo>
                    <a:pt x="2654" y="339"/>
                  </a:lnTo>
                  <a:lnTo>
                    <a:pt x="2656" y="340"/>
                  </a:lnTo>
                  <a:lnTo>
                    <a:pt x="2659" y="344"/>
                  </a:lnTo>
                  <a:lnTo>
                    <a:pt x="2662" y="347"/>
                  </a:lnTo>
                  <a:lnTo>
                    <a:pt x="2666" y="350"/>
                  </a:lnTo>
                  <a:lnTo>
                    <a:pt x="2669" y="350"/>
                  </a:lnTo>
                  <a:lnTo>
                    <a:pt x="2673" y="350"/>
                  </a:lnTo>
                  <a:lnTo>
                    <a:pt x="2676" y="350"/>
                  </a:lnTo>
                  <a:lnTo>
                    <a:pt x="2679" y="349"/>
                  </a:lnTo>
                  <a:lnTo>
                    <a:pt x="2684" y="349"/>
                  </a:lnTo>
                  <a:lnTo>
                    <a:pt x="2688" y="347"/>
                  </a:lnTo>
                  <a:lnTo>
                    <a:pt x="2689" y="345"/>
                  </a:lnTo>
                  <a:lnTo>
                    <a:pt x="2689" y="344"/>
                  </a:lnTo>
                  <a:lnTo>
                    <a:pt x="2689" y="342"/>
                  </a:lnTo>
                  <a:lnTo>
                    <a:pt x="2689" y="339"/>
                  </a:lnTo>
                  <a:lnTo>
                    <a:pt x="2691" y="335"/>
                  </a:lnTo>
                  <a:lnTo>
                    <a:pt x="2693" y="332"/>
                  </a:lnTo>
                  <a:lnTo>
                    <a:pt x="2696" y="330"/>
                  </a:lnTo>
                  <a:lnTo>
                    <a:pt x="2700" y="328"/>
                  </a:lnTo>
                  <a:lnTo>
                    <a:pt x="2705" y="327"/>
                  </a:lnTo>
                  <a:lnTo>
                    <a:pt x="2708" y="325"/>
                  </a:lnTo>
                  <a:lnTo>
                    <a:pt x="2737" y="311"/>
                  </a:lnTo>
                  <a:lnTo>
                    <a:pt x="2781" y="293"/>
                  </a:lnTo>
                  <a:lnTo>
                    <a:pt x="2782" y="298"/>
                  </a:lnTo>
                  <a:lnTo>
                    <a:pt x="2784" y="301"/>
                  </a:lnTo>
                  <a:lnTo>
                    <a:pt x="2786" y="305"/>
                  </a:lnTo>
                  <a:lnTo>
                    <a:pt x="2789" y="306"/>
                  </a:lnTo>
                  <a:lnTo>
                    <a:pt x="2792" y="308"/>
                  </a:lnTo>
                  <a:lnTo>
                    <a:pt x="2799" y="310"/>
                  </a:lnTo>
                  <a:lnTo>
                    <a:pt x="2803" y="310"/>
                  </a:lnTo>
                  <a:lnTo>
                    <a:pt x="2804" y="308"/>
                  </a:lnTo>
                  <a:lnTo>
                    <a:pt x="2808" y="305"/>
                  </a:lnTo>
                  <a:lnTo>
                    <a:pt x="2811" y="301"/>
                  </a:lnTo>
                  <a:lnTo>
                    <a:pt x="2813" y="300"/>
                  </a:lnTo>
                  <a:lnTo>
                    <a:pt x="2816" y="296"/>
                  </a:lnTo>
                  <a:lnTo>
                    <a:pt x="2818" y="296"/>
                  </a:lnTo>
                  <a:lnTo>
                    <a:pt x="2828" y="298"/>
                  </a:lnTo>
                  <a:lnTo>
                    <a:pt x="2836" y="298"/>
                  </a:lnTo>
                  <a:lnTo>
                    <a:pt x="2847" y="295"/>
                  </a:lnTo>
                  <a:lnTo>
                    <a:pt x="2855" y="291"/>
                  </a:lnTo>
                  <a:lnTo>
                    <a:pt x="2863" y="290"/>
                  </a:lnTo>
                  <a:lnTo>
                    <a:pt x="2874" y="293"/>
                  </a:lnTo>
                  <a:lnTo>
                    <a:pt x="2867" y="301"/>
                  </a:lnTo>
                  <a:lnTo>
                    <a:pt x="2872" y="303"/>
                  </a:lnTo>
                  <a:lnTo>
                    <a:pt x="2877" y="305"/>
                  </a:lnTo>
                  <a:lnTo>
                    <a:pt x="2879" y="305"/>
                  </a:lnTo>
                  <a:lnTo>
                    <a:pt x="2882" y="303"/>
                  </a:lnTo>
                  <a:lnTo>
                    <a:pt x="2884" y="301"/>
                  </a:lnTo>
                  <a:lnTo>
                    <a:pt x="2885" y="300"/>
                  </a:lnTo>
                  <a:lnTo>
                    <a:pt x="2889" y="295"/>
                  </a:lnTo>
                  <a:lnTo>
                    <a:pt x="2892" y="290"/>
                  </a:lnTo>
                  <a:lnTo>
                    <a:pt x="2894" y="286"/>
                  </a:lnTo>
                  <a:lnTo>
                    <a:pt x="2894" y="284"/>
                  </a:lnTo>
                  <a:lnTo>
                    <a:pt x="2892" y="281"/>
                  </a:lnTo>
                  <a:lnTo>
                    <a:pt x="2890" y="279"/>
                  </a:lnTo>
                  <a:lnTo>
                    <a:pt x="2887" y="276"/>
                  </a:lnTo>
                  <a:lnTo>
                    <a:pt x="2884" y="271"/>
                  </a:lnTo>
                  <a:lnTo>
                    <a:pt x="2906" y="266"/>
                  </a:lnTo>
                  <a:lnTo>
                    <a:pt x="2929" y="268"/>
                  </a:lnTo>
                  <a:lnTo>
                    <a:pt x="2951" y="274"/>
                  </a:lnTo>
                  <a:lnTo>
                    <a:pt x="2990" y="290"/>
                  </a:lnTo>
                  <a:lnTo>
                    <a:pt x="3005" y="300"/>
                  </a:lnTo>
                  <a:lnTo>
                    <a:pt x="3017" y="310"/>
                  </a:lnTo>
                  <a:lnTo>
                    <a:pt x="3019" y="308"/>
                  </a:lnTo>
                  <a:lnTo>
                    <a:pt x="3019" y="305"/>
                  </a:lnTo>
                  <a:lnTo>
                    <a:pt x="3021" y="300"/>
                  </a:lnTo>
                  <a:lnTo>
                    <a:pt x="3021" y="295"/>
                  </a:lnTo>
                  <a:lnTo>
                    <a:pt x="3021" y="291"/>
                  </a:lnTo>
                  <a:lnTo>
                    <a:pt x="3021" y="288"/>
                  </a:lnTo>
                  <a:lnTo>
                    <a:pt x="3019" y="286"/>
                  </a:lnTo>
                  <a:lnTo>
                    <a:pt x="2990" y="264"/>
                  </a:lnTo>
                  <a:lnTo>
                    <a:pt x="2988" y="261"/>
                  </a:lnTo>
                  <a:lnTo>
                    <a:pt x="2988" y="257"/>
                  </a:lnTo>
                  <a:lnTo>
                    <a:pt x="2988" y="254"/>
                  </a:lnTo>
                  <a:lnTo>
                    <a:pt x="2992" y="251"/>
                  </a:lnTo>
                  <a:lnTo>
                    <a:pt x="2994" y="246"/>
                  </a:lnTo>
                  <a:lnTo>
                    <a:pt x="2995" y="242"/>
                  </a:lnTo>
                  <a:lnTo>
                    <a:pt x="2997" y="239"/>
                  </a:lnTo>
                  <a:lnTo>
                    <a:pt x="2997" y="235"/>
                  </a:lnTo>
                  <a:lnTo>
                    <a:pt x="2995" y="234"/>
                  </a:lnTo>
                  <a:lnTo>
                    <a:pt x="2990" y="230"/>
                  </a:lnTo>
                  <a:lnTo>
                    <a:pt x="2987" y="229"/>
                  </a:lnTo>
                  <a:lnTo>
                    <a:pt x="2983" y="227"/>
                  </a:lnTo>
                  <a:lnTo>
                    <a:pt x="2980" y="225"/>
                  </a:lnTo>
                  <a:lnTo>
                    <a:pt x="3009" y="202"/>
                  </a:lnTo>
                  <a:lnTo>
                    <a:pt x="3014" y="193"/>
                  </a:lnTo>
                  <a:lnTo>
                    <a:pt x="3017" y="180"/>
                  </a:lnTo>
                  <a:lnTo>
                    <a:pt x="3021" y="169"/>
                  </a:lnTo>
                  <a:lnTo>
                    <a:pt x="3026" y="166"/>
                  </a:lnTo>
                  <a:lnTo>
                    <a:pt x="3036" y="164"/>
                  </a:lnTo>
                  <a:lnTo>
                    <a:pt x="3048" y="166"/>
                  </a:lnTo>
                  <a:lnTo>
                    <a:pt x="3061" y="168"/>
                  </a:lnTo>
                  <a:lnTo>
                    <a:pt x="3073" y="169"/>
                  </a:lnTo>
                  <a:lnTo>
                    <a:pt x="3081" y="171"/>
                  </a:lnTo>
                  <a:lnTo>
                    <a:pt x="3068" y="205"/>
                  </a:lnTo>
                  <a:lnTo>
                    <a:pt x="3068" y="208"/>
                  </a:lnTo>
                  <a:lnTo>
                    <a:pt x="3070" y="213"/>
                  </a:lnTo>
                  <a:lnTo>
                    <a:pt x="3071" y="217"/>
                  </a:lnTo>
                  <a:lnTo>
                    <a:pt x="3075" y="222"/>
                  </a:lnTo>
                  <a:lnTo>
                    <a:pt x="3076" y="227"/>
                  </a:lnTo>
                  <a:lnTo>
                    <a:pt x="3078" y="230"/>
                  </a:lnTo>
                  <a:lnTo>
                    <a:pt x="3080" y="237"/>
                  </a:lnTo>
                  <a:lnTo>
                    <a:pt x="3078" y="249"/>
                  </a:lnTo>
                  <a:lnTo>
                    <a:pt x="3076" y="261"/>
                  </a:lnTo>
                  <a:lnTo>
                    <a:pt x="3075" y="274"/>
                  </a:lnTo>
                  <a:lnTo>
                    <a:pt x="3073" y="283"/>
                  </a:lnTo>
                  <a:lnTo>
                    <a:pt x="3075" y="290"/>
                  </a:lnTo>
                  <a:lnTo>
                    <a:pt x="3080" y="291"/>
                  </a:lnTo>
                  <a:lnTo>
                    <a:pt x="3083" y="293"/>
                  </a:lnTo>
                  <a:lnTo>
                    <a:pt x="3086" y="296"/>
                  </a:lnTo>
                  <a:lnTo>
                    <a:pt x="3090" y="298"/>
                  </a:lnTo>
                  <a:lnTo>
                    <a:pt x="3092" y="301"/>
                  </a:lnTo>
                  <a:lnTo>
                    <a:pt x="3092" y="305"/>
                  </a:lnTo>
                  <a:lnTo>
                    <a:pt x="3090" y="308"/>
                  </a:lnTo>
                  <a:lnTo>
                    <a:pt x="3090" y="313"/>
                  </a:lnTo>
                  <a:lnTo>
                    <a:pt x="3088" y="318"/>
                  </a:lnTo>
                  <a:lnTo>
                    <a:pt x="3086" y="323"/>
                  </a:lnTo>
                  <a:lnTo>
                    <a:pt x="3083" y="328"/>
                  </a:lnTo>
                  <a:lnTo>
                    <a:pt x="3081" y="332"/>
                  </a:lnTo>
                  <a:lnTo>
                    <a:pt x="3078" y="335"/>
                  </a:lnTo>
                  <a:lnTo>
                    <a:pt x="3048" y="354"/>
                  </a:lnTo>
                  <a:lnTo>
                    <a:pt x="3044" y="354"/>
                  </a:lnTo>
                  <a:lnTo>
                    <a:pt x="3041" y="354"/>
                  </a:lnTo>
                  <a:lnTo>
                    <a:pt x="3036" y="354"/>
                  </a:lnTo>
                  <a:lnTo>
                    <a:pt x="3031" y="352"/>
                  </a:lnTo>
                  <a:lnTo>
                    <a:pt x="3027" y="352"/>
                  </a:lnTo>
                  <a:lnTo>
                    <a:pt x="3024" y="350"/>
                  </a:lnTo>
                  <a:lnTo>
                    <a:pt x="3037" y="361"/>
                  </a:lnTo>
                  <a:lnTo>
                    <a:pt x="3053" y="367"/>
                  </a:lnTo>
                  <a:lnTo>
                    <a:pt x="3070" y="366"/>
                  </a:lnTo>
                  <a:lnTo>
                    <a:pt x="3085" y="357"/>
                  </a:lnTo>
                  <a:lnTo>
                    <a:pt x="3098" y="344"/>
                  </a:lnTo>
                  <a:lnTo>
                    <a:pt x="3110" y="330"/>
                  </a:lnTo>
                  <a:lnTo>
                    <a:pt x="3114" y="323"/>
                  </a:lnTo>
                  <a:lnTo>
                    <a:pt x="3112" y="317"/>
                  </a:lnTo>
                  <a:lnTo>
                    <a:pt x="3108" y="310"/>
                  </a:lnTo>
                  <a:lnTo>
                    <a:pt x="3107" y="303"/>
                  </a:lnTo>
                  <a:lnTo>
                    <a:pt x="3108" y="298"/>
                  </a:lnTo>
                  <a:lnTo>
                    <a:pt x="3117" y="293"/>
                  </a:lnTo>
                  <a:lnTo>
                    <a:pt x="3119" y="293"/>
                  </a:lnTo>
                  <a:lnTo>
                    <a:pt x="3122" y="291"/>
                  </a:lnTo>
                  <a:lnTo>
                    <a:pt x="3125" y="290"/>
                  </a:lnTo>
                  <a:lnTo>
                    <a:pt x="3129" y="288"/>
                  </a:lnTo>
                  <a:lnTo>
                    <a:pt x="3132" y="288"/>
                  </a:lnTo>
                  <a:lnTo>
                    <a:pt x="3135" y="288"/>
                  </a:lnTo>
                  <a:lnTo>
                    <a:pt x="3137" y="290"/>
                  </a:lnTo>
                  <a:lnTo>
                    <a:pt x="3157" y="310"/>
                  </a:lnTo>
                  <a:lnTo>
                    <a:pt x="3156" y="305"/>
                  </a:lnTo>
                  <a:lnTo>
                    <a:pt x="3156" y="300"/>
                  </a:lnTo>
                  <a:lnTo>
                    <a:pt x="3154" y="295"/>
                  </a:lnTo>
                  <a:lnTo>
                    <a:pt x="3152" y="290"/>
                  </a:lnTo>
                  <a:lnTo>
                    <a:pt x="3149" y="286"/>
                  </a:lnTo>
                  <a:lnTo>
                    <a:pt x="3144" y="283"/>
                  </a:lnTo>
                  <a:lnTo>
                    <a:pt x="3141" y="281"/>
                  </a:lnTo>
                  <a:lnTo>
                    <a:pt x="3139" y="279"/>
                  </a:lnTo>
                  <a:lnTo>
                    <a:pt x="3135" y="279"/>
                  </a:lnTo>
                  <a:lnTo>
                    <a:pt x="3130" y="279"/>
                  </a:lnTo>
                  <a:lnTo>
                    <a:pt x="3125" y="281"/>
                  </a:lnTo>
                  <a:lnTo>
                    <a:pt x="3120" y="283"/>
                  </a:lnTo>
                  <a:lnTo>
                    <a:pt x="3112" y="284"/>
                  </a:lnTo>
                  <a:lnTo>
                    <a:pt x="3102" y="284"/>
                  </a:lnTo>
                  <a:lnTo>
                    <a:pt x="3098" y="284"/>
                  </a:lnTo>
                  <a:lnTo>
                    <a:pt x="3097" y="281"/>
                  </a:lnTo>
                  <a:lnTo>
                    <a:pt x="3095" y="276"/>
                  </a:lnTo>
                  <a:lnTo>
                    <a:pt x="3093" y="273"/>
                  </a:lnTo>
                  <a:lnTo>
                    <a:pt x="3093" y="268"/>
                  </a:lnTo>
                  <a:lnTo>
                    <a:pt x="3093" y="262"/>
                  </a:lnTo>
                  <a:lnTo>
                    <a:pt x="3093" y="259"/>
                  </a:lnTo>
                  <a:lnTo>
                    <a:pt x="3095" y="256"/>
                  </a:lnTo>
                  <a:lnTo>
                    <a:pt x="3098" y="251"/>
                  </a:lnTo>
                  <a:lnTo>
                    <a:pt x="3100" y="246"/>
                  </a:lnTo>
                  <a:lnTo>
                    <a:pt x="3102" y="242"/>
                  </a:lnTo>
                  <a:lnTo>
                    <a:pt x="3102" y="237"/>
                  </a:lnTo>
                  <a:lnTo>
                    <a:pt x="3100" y="234"/>
                  </a:lnTo>
                  <a:lnTo>
                    <a:pt x="3098" y="230"/>
                  </a:lnTo>
                  <a:lnTo>
                    <a:pt x="3095" y="227"/>
                  </a:lnTo>
                  <a:lnTo>
                    <a:pt x="3093" y="222"/>
                  </a:lnTo>
                  <a:lnTo>
                    <a:pt x="3090" y="218"/>
                  </a:lnTo>
                  <a:lnTo>
                    <a:pt x="3088" y="215"/>
                  </a:lnTo>
                  <a:lnTo>
                    <a:pt x="3086" y="210"/>
                  </a:lnTo>
                  <a:lnTo>
                    <a:pt x="3088" y="207"/>
                  </a:lnTo>
                  <a:lnTo>
                    <a:pt x="3092" y="203"/>
                  </a:lnTo>
                  <a:lnTo>
                    <a:pt x="3097" y="200"/>
                  </a:lnTo>
                  <a:lnTo>
                    <a:pt x="3102" y="196"/>
                  </a:lnTo>
                  <a:lnTo>
                    <a:pt x="3107" y="195"/>
                  </a:lnTo>
                  <a:lnTo>
                    <a:pt x="3112" y="193"/>
                  </a:lnTo>
                  <a:lnTo>
                    <a:pt x="3115" y="191"/>
                  </a:lnTo>
                  <a:lnTo>
                    <a:pt x="3115" y="188"/>
                  </a:lnTo>
                  <a:lnTo>
                    <a:pt x="3115" y="183"/>
                  </a:lnTo>
                  <a:lnTo>
                    <a:pt x="3115" y="180"/>
                  </a:lnTo>
                  <a:lnTo>
                    <a:pt x="3114" y="174"/>
                  </a:lnTo>
                  <a:lnTo>
                    <a:pt x="3112" y="171"/>
                  </a:lnTo>
                  <a:lnTo>
                    <a:pt x="3112" y="169"/>
                  </a:lnTo>
                  <a:lnTo>
                    <a:pt x="3114" y="169"/>
                  </a:lnTo>
                  <a:lnTo>
                    <a:pt x="3117" y="171"/>
                  </a:lnTo>
                  <a:lnTo>
                    <a:pt x="3120" y="174"/>
                  </a:lnTo>
                  <a:lnTo>
                    <a:pt x="3122" y="178"/>
                  </a:lnTo>
                  <a:lnTo>
                    <a:pt x="3124" y="181"/>
                  </a:lnTo>
                  <a:lnTo>
                    <a:pt x="3124" y="185"/>
                  </a:lnTo>
                  <a:lnTo>
                    <a:pt x="3124" y="188"/>
                  </a:lnTo>
                  <a:lnTo>
                    <a:pt x="3120" y="196"/>
                  </a:lnTo>
                  <a:lnTo>
                    <a:pt x="3119" y="202"/>
                  </a:lnTo>
                  <a:lnTo>
                    <a:pt x="3120" y="207"/>
                  </a:lnTo>
                  <a:lnTo>
                    <a:pt x="3125" y="215"/>
                  </a:lnTo>
                  <a:lnTo>
                    <a:pt x="3132" y="218"/>
                  </a:lnTo>
                  <a:lnTo>
                    <a:pt x="3142" y="222"/>
                  </a:lnTo>
                  <a:lnTo>
                    <a:pt x="3156" y="224"/>
                  </a:lnTo>
                  <a:lnTo>
                    <a:pt x="3169" y="224"/>
                  </a:lnTo>
                  <a:lnTo>
                    <a:pt x="3178" y="225"/>
                  </a:lnTo>
                  <a:lnTo>
                    <a:pt x="3137" y="208"/>
                  </a:lnTo>
                  <a:lnTo>
                    <a:pt x="3134" y="205"/>
                  </a:lnTo>
                  <a:lnTo>
                    <a:pt x="3132" y="203"/>
                  </a:lnTo>
                  <a:lnTo>
                    <a:pt x="3134" y="200"/>
                  </a:lnTo>
                  <a:lnTo>
                    <a:pt x="3135" y="198"/>
                  </a:lnTo>
                  <a:lnTo>
                    <a:pt x="3137" y="195"/>
                  </a:lnTo>
                  <a:lnTo>
                    <a:pt x="3142" y="193"/>
                  </a:lnTo>
                  <a:lnTo>
                    <a:pt x="3146" y="191"/>
                  </a:lnTo>
                  <a:lnTo>
                    <a:pt x="3149" y="190"/>
                  </a:lnTo>
                  <a:lnTo>
                    <a:pt x="3152" y="188"/>
                  </a:lnTo>
                  <a:lnTo>
                    <a:pt x="3154" y="186"/>
                  </a:lnTo>
                  <a:lnTo>
                    <a:pt x="3168" y="185"/>
                  </a:lnTo>
                  <a:lnTo>
                    <a:pt x="3178" y="185"/>
                  </a:lnTo>
                  <a:lnTo>
                    <a:pt x="3188" y="188"/>
                  </a:lnTo>
                  <a:lnTo>
                    <a:pt x="3200" y="193"/>
                  </a:lnTo>
                  <a:lnTo>
                    <a:pt x="3205" y="195"/>
                  </a:lnTo>
                  <a:lnTo>
                    <a:pt x="3210" y="200"/>
                  </a:lnTo>
                  <a:lnTo>
                    <a:pt x="3215" y="203"/>
                  </a:lnTo>
                  <a:lnTo>
                    <a:pt x="3220" y="205"/>
                  </a:lnTo>
                  <a:lnTo>
                    <a:pt x="3223" y="203"/>
                  </a:lnTo>
                  <a:lnTo>
                    <a:pt x="3228" y="203"/>
                  </a:lnTo>
                  <a:lnTo>
                    <a:pt x="3233" y="202"/>
                  </a:lnTo>
                  <a:lnTo>
                    <a:pt x="3232" y="198"/>
                  </a:lnTo>
                  <a:lnTo>
                    <a:pt x="3230" y="195"/>
                  </a:lnTo>
                  <a:lnTo>
                    <a:pt x="3230" y="190"/>
                  </a:lnTo>
                  <a:lnTo>
                    <a:pt x="3228" y="185"/>
                  </a:lnTo>
                  <a:lnTo>
                    <a:pt x="3225" y="181"/>
                  </a:lnTo>
                  <a:lnTo>
                    <a:pt x="3223" y="181"/>
                  </a:lnTo>
                  <a:lnTo>
                    <a:pt x="3218" y="180"/>
                  </a:lnTo>
                  <a:lnTo>
                    <a:pt x="3213" y="180"/>
                  </a:lnTo>
                  <a:lnTo>
                    <a:pt x="3208" y="180"/>
                  </a:lnTo>
                  <a:lnTo>
                    <a:pt x="3205" y="178"/>
                  </a:lnTo>
                  <a:lnTo>
                    <a:pt x="3200" y="173"/>
                  </a:lnTo>
                  <a:lnTo>
                    <a:pt x="3198" y="163"/>
                  </a:lnTo>
                  <a:lnTo>
                    <a:pt x="3196" y="151"/>
                  </a:lnTo>
                  <a:lnTo>
                    <a:pt x="3196" y="142"/>
                  </a:lnTo>
                  <a:lnTo>
                    <a:pt x="3257" y="137"/>
                  </a:lnTo>
                  <a:lnTo>
                    <a:pt x="3293" y="132"/>
                  </a:lnTo>
                  <a:lnTo>
                    <a:pt x="3296" y="132"/>
                  </a:lnTo>
                  <a:lnTo>
                    <a:pt x="3298" y="130"/>
                  </a:lnTo>
                  <a:lnTo>
                    <a:pt x="3298" y="127"/>
                  </a:lnTo>
                  <a:lnTo>
                    <a:pt x="3298" y="124"/>
                  </a:lnTo>
                  <a:lnTo>
                    <a:pt x="3298" y="120"/>
                  </a:lnTo>
                  <a:lnTo>
                    <a:pt x="3298" y="115"/>
                  </a:lnTo>
                  <a:lnTo>
                    <a:pt x="3298" y="110"/>
                  </a:lnTo>
                  <a:lnTo>
                    <a:pt x="3298" y="105"/>
                  </a:lnTo>
                  <a:lnTo>
                    <a:pt x="3299" y="102"/>
                  </a:lnTo>
                  <a:lnTo>
                    <a:pt x="3301" y="98"/>
                  </a:lnTo>
                  <a:lnTo>
                    <a:pt x="3304" y="97"/>
                  </a:lnTo>
                  <a:lnTo>
                    <a:pt x="3309" y="93"/>
                  </a:lnTo>
                  <a:lnTo>
                    <a:pt x="3318" y="88"/>
                  </a:lnTo>
                  <a:lnTo>
                    <a:pt x="3326" y="81"/>
                  </a:lnTo>
                  <a:lnTo>
                    <a:pt x="3335" y="78"/>
                  </a:lnTo>
                  <a:lnTo>
                    <a:pt x="3355" y="73"/>
                  </a:lnTo>
                  <a:lnTo>
                    <a:pt x="3377" y="70"/>
                  </a:lnTo>
                  <a:lnTo>
                    <a:pt x="3399" y="66"/>
                  </a:lnTo>
                  <a:lnTo>
                    <a:pt x="3436" y="59"/>
                  </a:lnTo>
                  <a:lnTo>
                    <a:pt x="3473" y="51"/>
                  </a:lnTo>
                  <a:lnTo>
                    <a:pt x="3509" y="41"/>
                  </a:lnTo>
                  <a:lnTo>
                    <a:pt x="3512" y="39"/>
                  </a:lnTo>
                  <a:lnTo>
                    <a:pt x="3514" y="36"/>
                  </a:lnTo>
                  <a:lnTo>
                    <a:pt x="3516" y="32"/>
                  </a:lnTo>
                  <a:lnTo>
                    <a:pt x="3516" y="29"/>
                  </a:lnTo>
                  <a:lnTo>
                    <a:pt x="3517" y="26"/>
                  </a:lnTo>
                  <a:lnTo>
                    <a:pt x="3519" y="22"/>
                  </a:lnTo>
                  <a:lnTo>
                    <a:pt x="3521" y="21"/>
                  </a:lnTo>
                  <a:lnTo>
                    <a:pt x="3553" y="4"/>
                  </a:lnTo>
                  <a:lnTo>
                    <a:pt x="3565" y="0"/>
                  </a:lnTo>
                  <a:lnTo>
                    <a:pt x="35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6" name="Freeform 10059"/>
            <p:cNvSpPr>
              <a:spLocks noEditPoints="1"/>
            </p:cNvSpPr>
            <p:nvPr/>
          </p:nvSpPr>
          <p:spPr bwMode="auto">
            <a:xfrm>
              <a:off x="3879850" y="3616326"/>
              <a:ext cx="6324600" cy="1901825"/>
            </a:xfrm>
            <a:custGeom>
              <a:avLst/>
              <a:gdLst>
                <a:gd name="T0" fmla="*/ 3481 w 3984"/>
                <a:gd name="T1" fmla="*/ 1117 h 1198"/>
                <a:gd name="T2" fmla="*/ 3812 w 3984"/>
                <a:gd name="T3" fmla="*/ 1174 h 1198"/>
                <a:gd name="T4" fmla="*/ 3896 w 3984"/>
                <a:gd name="T5" fmla="*/ 1056 h 1198"/>
                <a:gd name="T6" fmla="*/ 3945 w 3984"/>
                <a:gd name="T7" fmla="*/ 999 h 1198"/>
                <a:gd name="T8" fmla="*/ 3932 w 3984"/>
                <a:gd name="T9" fmla="*/ 1075 h 1198"/>
                <a:gd name="T10" fmla="*/ 1977 w 3984"/>
                <a:gd name="T11" fmla="*/ 533 h 1198"/>
                <a:gd name="T12" fmla="*/ 1888 w 3984"/>
                <a:gd name="T13" fmla="*/ 716 h 1198"/>
                <a:gd name="T14" fmla="*/ 3253 w 3984"/>
                <a:gd name="T15" fmla="*/ 516 h 1198"/>
                <a:gd name="T16" fmla="*/ 3483 w 3984"/>
                <a:gd name="T17" fmla="*/ 626 h 1198"/>
                <a:gd name="T18" fmla="*/ 3596 w 3984"/>
                <a:gd name="T19" fmla="*/ 829 h 1198"/>
                <a:gd name="T20" fmla="*/ 3444 w 3984"/>
                <a:gd name="T21" fmla="*/ 1019 h 1198"/>
                <a:gd name="T22" fmla="*/ 3312 w 3984"/>
                <a:gd name="T23" fmla="*/ 931 h 1198"/>
                <a:gd name="T24" fmla="*/ 3069 w 3984"/>
                <a:gd name="T25" fmla="*/ 931 h 1198"/>
                <a:gd name="T26" fmla="*/ 2979 w 3984"/>
                <a:gd name="T27" fmla="*/ 758 h 1198"/>
                <a:gd name="T28" fmla="*/ 3243 w 3984"/>
                <a:gd name="T29" fmla="*/ 532 h 1198"/>
                <a:gd name="T30" fmla="*/ 3410 w 3984"/>
                <a:gd name="T31" fmla="*/ 586 h 1198"/>
                <a:gd name="T32" fmla="*/ 3165 w 3984"/>
                <a:gd name="T33" fmla="*/ 481 h 1198"/>
                <a:gd name="T34" fmla="*/ 3123 w 3984"/>
                <a:gd name="T35" fmla="*/ 467 h 1198"/>
                <a:gd name="T36" fmla="*/ 3114 w 3984"/>
                <a:gd name="T37" fmla="*/ 469 h 1198"/>
                <a:gd name="T38" fmla="*/ 3042 w 3984"/>
                <a:gd name="T39" fmla="*/ 466 h 1198"/>
                <a:gd name="T40" fmla="*/ 2928 w 3984"/>
                <a:gd name="T41" fmla="*/ 442 h 1198"/>
                <a:gd name="T42" fmla="*/ 2950 w 3984"/>
                <a:gd name="T43" fmla="*/ 464 h 1198"/>
                <a:gd name="T44" fmla="*/ 2873 w 3984"/>
                <a:gd name="T45" fmla="*/ 427 h 1198"/>
                <a:gd name="T46" fmla="*/ 3123 w 3984"/>
                <a:gd name="T47" fmla="*/ 406 h 1198"/>
                <a:gd name="T48" fmla="*/ 3569 w 3984"/>
                <a:gd name="T49" fmla="*/ 418 h 1198"/>
                <a:gd name="T50" fmla="*/ 3565 w 3984"/>
                <a:gd name="T51" fmla="*/ 403 h 1198"/>
                <a:gd name="T52" fmla="*/ 3244 w 3984"/>
                <a:gd name="T53" fmla="*/ 381 h 1198"/>
                <a:gd name="T54" fmla="*/ 3579 w 3984"/>
                <a:gd name="T55" fmla="*/ 383 h 1198"/>
                <a:gd name="T56" fmla="*/ 2884 w 3984"/>
                <a:gd name="T57" fmla="*/ 366 h 1198"/>
                <a:gd name="T58" fmla="*/ 2852 w 3984"/>
                <a:gd name="T59" fmla="*/ 351 h 1198"/>
                <a:gd name="T60" fmla="*/ 3469 w 3984"/>
                <a:gd name="T61" fmla="*/ 400 h 1198"/>
                <a:gd name="T62" fmla="*/ 3542 w 3984"/>
                <a:gd name="T63" fmla="*/ 488 h 1198"/>
                <a:gd name="T64" fmla="*/ 3403 w 3984"/>
                <a:gd name="T65" fmla="*/ 481 h 1198"/>
                <a:gd name="T66" fmla="*/ 3292 w 3984"/>
                <a:gd name="T67" fmla="*/ 364 h 1198"/>
                <a:gd name="T68" fmla="*/ 3077 w 3984"/>
                <a:gd name="T69" fmla="*/ 325 h 1198"/>
                <a:gd name="T70" fmla="*/ 3101 w 3984"/>
                <a:gd name="T71" fmla="*/ 357 h 1198"/>
                <a:gd name="T72" fmla="*/ 3097 w 3984"/>
                <a:gd name="T73" fmla="*/ 390 h 1198"/>
                <a:gd name="T74" fmla="*/ 3069 w 3984"/>
                <a:gd name="T75" fmla="*/ 420 h 1198"/>
                <a:gd name="T76" fmla="*/ 3072 w 3984"/>
                <a:gd name="T77" fmla="*/ 327 h 1198"/>
                <a:gd name="T78" fmla="*/ 3210 w 3984"/>
                <a:gd name="T79" fmla="*/ 305 h 1198"/>
                <a:gd name="T80" fmla="*/ 3204 w 3984"/>
                <a:gd name="T81" fmla="*/ 281 h 1198"/>
                <a:gd name="T82" fmla="*/ 2803 w 3984"/>
                <a:gd name="T83" fmla="*/ 298 h 1198"/>
                <a:gd name="T84" fmla="*/ 2840 w 3984"/>
                <a:gd name="T85" fmla="*/ 362 h 1198"/>
                <a:gd name="T86" fmla="*/ 2763 w 3984"/>
                <a:gd name="T87" fmla="*/ 325 h 1198"/>
                <a:gd name="T88" fmla="*/ 3045 w 3984"/>
                <a:gd name="T89" fmla="*/ 215 h 1198"/>
                <a:gd name="T90" fmla="*/ 3057 w 3984"/>
                <a:gd name="T91" fmla="*/ 302 h 1198"/>
                <a:gd name="T92" fmla="*/ 2991 w 3984"/>
                <a:gd name="T93" fmla="*/ 384 h 1198"/>
                <a:gd name="T94" fmla="*/ 2910 w 3984"/>
                <a:gd name="T95" fmla="*/ 337 h 1198"/>
                <a:gd name="T96" fmla="*/ 2974 w 3984"/>
                <a:gd name="T97" fmla="*/ 261 h 1198"/>
                <a:gd name="T98" fmla="*/ 3172 w 3984"/>
                <a:gd name="T99" fmla="*/ 176 h 1198"/>
                <a:gd name="T100" fmla="*/ 3158 w 3984"/>
                <a:gd name="T101" fmla="*/ 219 h 1198"/>
                <a:gd name="T102" fmla="*/ 3118 w 3984"/>
                <a:gd name="T103" fmla="*/ 190 h 1198"/>
                <a:gd name="T104" fmla="*/ 3150 w 3984"/>
                <a:gd name="T105" fmla="*/ 176 h 1198"/>
                <a:gd name="T106" fmla="*/ 3133 w 3984"/>
                <a:gd name="T107" fmla="*/ 149 h 1198"/>
                <a:gd name="T108" fmla="*/ 3063 w 3984"/>
                <a:gd name="T109" fmla="*/ 136 h 1198"/>
                <a:gd name="T110" fmla="*/ 3131 w 3984"/>
                <a:gd name="T111" fmla="*/ 134 h 1198"/>
                <a:gd name="T112" fmla="*/ 3104 w 3984"/>
                <a:gd name="T113" fmla="*/ 121 h 1198"/>
                <a:gd name="T114" fmla="*/ 3134 w 3984"/>
                <a:gd name="T115" fmla="*/ 110 h 1198"/>
                <a:gd name="T116" fmla="*/ 17 w 3984"/>
                <a:gd name="T117" fmla="*/ 16 h 1198"/>
                <a:gd name="T118" fmla="*/ 3111 w 3984"/>
                <a:gd name="T119" fmla="*/ 2 h 1198"/>
                <a:gd name="T120" fmla="*/ 3102 w 3984"/>
                <a:gd name="T121" fmla="*/ 73 h 1198"/>
                <a:gd name="T122" fmla="*/ 3141 w 3984"/>
                <a:gd name="T123" fmla="*/ 100 h 1198"/>
                <a:gd name="T124" fmla="*/ 3084 w 3984"/>
                <a:gd name="T125" fmla="*/ 70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84" h="1198">
                  <a:moveTo>
                    <a:pt x="3819" y="1185"/>
                  </a:moveTo>
                  <a:lnTo>
                    <a:pt x="3822" y="1188"/>
                  </a:lnTo>
                  <a:lnTo>
                    <a:pt x="3824" y="1190"/>
                  </a:lnTo>
                  <a:lnTo>
                    <a:pt x="3825" y="1191"/>
                  </a:lnTo>
                  <a:lnTo>
                    <a:pt x="3824" y="1193"/>
                  </a:lnTo>
                  <a:lnTo>
                    <a:pt x="3822" y="1193"/>
                  </a:lnTo>
                  <a:lnTo>
                    <a:pt x="3820" y="1195"/>
                  </a:lnTo>
                  <a:lnTo>
                    <a:pt x="3817" y="1195"/>
                  </a:lnTo>
                  <a:lnTo>
                    <a:pt x="3815" y="1196"/>
                  </a:lnTo>
                  <a:lnTo>
                    <a:pt x="3814" y="1198"/>
                  </a:lnTo>
                  <a:lnTo>
                    <a:pt x="3815" y="1195"/>
                  </a:lnTo>
                  <a:lnTo>
                    <a:pt x="3815" y="1191"/>
                  </a:lnTo>
                  <a:lnTo>
                    <a:pt x="3815" y="1188"/>
                  </a:lnTo>
                  <a:lnTo>
                    <a:pt x="3817" y="1186"/>
                  </a:lnTo>
                  <a:lnTo>
                    <a:pt x="3819" y="1185"/>
                  </a:lnTo>
                  <a:close/>
                  <a:moveTo>
                    <a:pt x="3459" y="1058"/>
                  </a:moveTo>
                  <a:lnTo>
                    <a:pt x="3484" y="1070"/>
                  </a:lnTo>
                  <a:lnTo>
                    <a:pt x="3488" y="1070"/>
                  </a:lnTo>
                  <a:lnTo>
                    <a:pt x="3491" y="1068"/>
                  </a:lnTo>
                  <a:lnTo>
                    <a:pt x="3494" y="1066"/>
                  </a:lnTo>
                  <a:lnTo>
                    <a:pt x="3498" y="1065"/>
                  </a:lnTo>
                  <a:lnTo>
                    <a:pt x="3503" y="1063"/>
                  </a:lnTo>
                  <a:lnTo>
                    <a:pt x="3506" y="1061"/>
                  </a:lnTo>
                  <a:lnTo>
                    <a:pt x="3508" y="1059"/>
                  </a:lnTo>
                  <a:lnTo>
                    <a:pt x="3513" y="1065"/>
                  </a:lnTo>
                  <a:lnTo>
                    <a:pt x="3515" y="1075"/>
                  </a:lnTo>
                  <a:lnTo>
                    <a:pt x="3515" y="1086"/>
                  </a:lnTo>
                  <a:lnTo>
                    <a:pt x="3511" y="1100"/>
                  </a:lnTo>
                  <a:lnTo>
                    <a:pt x="3506" y="1110"/>
                  </a:lnTo>
                  <a:lnTo>
                    <a:pt x="3499" y="1117"/>
                  </a:lnTo>
                  <a:lnTo>
                    <a:pt x="3493" y="1120"/>
                  </a:lnTo>
                  <a:lnTo>
                    <a:pt x="3481" y="1117"/>
                  </a:lnTo>
                  <a:lnTo>
                    <a:pt x="3471" y="1110"/>
                  </a:lnTo>
                  <a:lnTo>
                    <a:pt x="3464" y="1098"/>
                  </a:lnTo>
                  <a:lnTo>
                    <a:pt x="3459" y="1078"/>
                  </a:lnTo>
                  <a:lnTo>
                    <a:pt x="3459" y="1058"/>
                  </a:lnTo>
                  <a:close/>
                  <a:moveTo>
                    <a:pt x="3896" y="1056"/>
                  </a:moveTo>
                  <a:lnTo>
                    <a:pt x="3898" y="1061"/>
                  </a:lnTo>
                  <a:lnTo>
                    <a:pt x="3900" y="1068"/>
                  </a:lnTo>
                  <a:lnTo>
                    <a:pt x="3902" y="1075"/>
                  </a:lnTo>
                  <a:lnTo>
                    <a:pt x="3913" y="1065"/>
                  </a:lnTo>
                  <a:lnTo>
                    <a:pt x="3918" y="1083"/>
                  </a:lnTo>
                  <a:lnTo>
                    <a:pt x="3900" y="1108"/>
                  </a:lnTo>
                  <a:lnTo>
                    <a:pt x="3896" y="1112"/>
                  </a:lnTo>
                  <a:lnTo>
                    <a:pt x="3895" y="1114"/>
                  </a:lnTo>
                  <a:lnTo>
                    <a:pt x="3895" y="1117"/>
                  </a:lnTo>
                  <a:lnTo>
                    <a:pt x="3895" y="1119"/>
                  </a:lnTo>
                  <a:lnTo>
                    <a:pt x="3896" y="1122"/>
                  </a:lnTo>
                  <a:lnTo>
                    <a:pt x="3898" y="1127"/>
                  </a:lnTo>
                  <a:lnTo>
                    <a:pt x="3895" y="1125"/>
                  </a:lnTo>
                  <a:lnTo>
                    <a:pt x="3893" y="1124"/>
                  </a:lnTo>
                  <a:lnTo>
                    <a:pt x="3891" y="1120"/>
                  </a:lnTo>
                  <a:lnTo>
                    <a:pt x="3881" y="1129"/>
                  </a:lnTo>
                  <a:lnTo>
                    <a:pt x="3874" y="1136"/>
                  </a:lnTo>
                  <a:lnTo>
                    <a:pt x="3869" y="1147"/>
                  </a:lnTo>
                  <a:lnTo>
                    <a:pt x="3861" y="1164"/>
                  </a:lnTo>
                  <a:lnTo>
                    <a:pt x="3849" y="1181"/>
                  </a:lnTo>
                  <a:lnTo>
                    <a:pt x="3842" y="1185"/>
                  </a:lnTo>
                  <a:lnTo>
                    <a:pt x="3834" y="1185"/>
                  </a:lnTo>
                  <a:lnTo>
                    <a:pt x="3825" y="1181"/>
                  </a:lnTo>
                  <a:lnTo>
                    <a:pt x="3820" y="1178"/>
                  </a:lnTo>
                  <a:lnTo>
                    <a:pt x="3819" y="1176"/>
                  </a:lnTo>
                  <a:lnTo>
                    <a:pt x="3815" y="1176"/>
                  </a:lnTo>
                  <a:lnTo>
                    <a:pt x="3812" y="1174"/>
                  </a:lnTo>
                  <a:lnTo>
                    <a:pt x="3809" y="1174"/>
                  </a:lnTo>
                  <a:lnTo>
                    <a:pt x="3805" y="1174"/>
                  </a:lnTo>
                  <a:lnTo>
                    <a:pt x="3802" y="1173"/>
                  </a:lnTo>
                  <a:lnTo>
                    <a:pt x="3798" y="1171"/>
                  </a:lnTo>
                  <a:lnTo>
                    <a:pt x="3797" y="1169"/>
                  </a:lnTo>
                  <a:lnTo>
                    <a:pt x="3797" y="1168"/>
                  </a:lnTo>
                  <a:lnTo>
                    <a:pt x="3798" y="1164"/>
                  </a:lnTo>
                  <a:lnTo>
                    <a:pt x="3825" y="1129"/>
                  </a:lnTo>
                  <a:lnTo>
                    <a:pt x="3827" y="1127"/>
                  </a:lnTo>
                  <a:lnTo>
                    <a:pt x="3832" y="1125"/>
                  </a:lnTo>
                  <a:lnTo>
                    <a:pt x="3837" y="1124"/>
                  </a:lnTo>
                  <a:lnTo>
                    <a:pt x="3841" y="1122"/>
                  </a:lnTo>
                  <a:lnTo>
                    <a:pt x="3846" y="1119"/>
                  </a:lnTo>
                  <a:lnTo>
                    <a:pt x="3851" y="1115"/>
                  </a:lnTo>
                  <a:lnTo>
                    <a:pt x="3854" y="1110"/>
                  </a:lnTo>
                  <a:lnTo>
                    <a:pt x="3859" y="1107"/>
                  </a:lnTo>
                  <a:lnTo>
                    <a:pt x="3864" y="1103"/>
                  </a:lnTo>
                  <a:lnTo>
                    <a:pt x="3869" y="1098"/>
                  </a:lnTo>
                  <a:lnTo>
                    <a:pt x="3871" y="1093"/>
                  </a:lnTo>
                  <a:lnTo>
                    <a:pt x="3871" y="1090"/>
                  </a:lnTo>
                  <a:lnTo>
                    <a:pt x="3873" y="1085"/>
                  </a:lnTo>
                  <a:lnTo>
                    <a:pt x="3874" y="1080"/>
                  </a:lnTo>
                  <a:lnTo>
                    <a:pt x="3878" y="1078"/>
                  </a:lnTo>
                  <a:lnTo>
                    <a:pt x="3880" y="1076"/>
                  </a:lnTo>
                  <a:lnTo>
                    <a:pt x="3881" y="1075"/>
                  </a:lnTo>
                  <a:lnTo>
                    <a:pt x="3883" y="1073"/>
                  </a:lnTo>
                  <a:lnTo>
                    <a:pt x="3885" y="1070"/>
                  </a:lnTo>
                  <a:lnTo>
                    <a:pt x="3886" y="1065"/>
                  </a:lnTo>
                  <a:lnTo>
                    <a:pt x="3886" y="1061"/>
                  </a:lnTo>
                  <a:lnTo>
                    <a:pt x="3890" y="1059"/>
                  </a:lnTo>
                  <a:lnTo>
                    <a:pt x="3893" y="1058"/>
                  </a:lnTo>
                  <a:lnTo>
                    <a:pt x="3896" y="1056"/>
                  </a:lnTo>
                  <a:close/>
                  <a:moveTo>
                    <a:pt x="3893" y="936"/>
                  </a:moveTo>
                  <a:lnTo>
                    <a:pt x="3898" y="938"/>
                  </a:lnTo>
                  <a:lnTo>
                    <a:pt x="3902" y="941"/>
                  </a:lnTo>
                  <a:lnTo>
                    <a:pt x="3905" y="944"/>
                  </a:lnTo>
                  <a:lnTo>
                    <a:pt x="3910" y="948"/>
                  </a:lnTo>
                  <a:lnTo>
                    <a:pt x="3913" y="949"/>
                  </a:lnTo>
                  <a:lnTo>
                    <a:pt x="3917" y="949"/>
                  </a:lnTo>
                  <a:lnTo>
                    <a:pt x="3917" y="951"/>
                  </a:lnTo>
                  <a:lnTo>
                    <a:pt x="3918" y="953"/>
                  </a:lnTo>
                  <a:lnTo>
                    <a:pt x="3918" y="955"/>
                  </a:lnTo>
                  <a:lnTo>
                    <a:pt x="3918" y="958"/>
                  </a:lnTo>
                  <a:lnTo>
                    <a:pt x="3920" y="963"/>
                  </a:lnTo>
                  <a:lnTo>
                    <a:pt x="3922" y="966"/>
                  </a:lnTo>
                  <a:lnTo>
                    <a:pt x="3923" y="968"/>
                  </a:lnTo>
                  <a:lnTo>
                    <a:pt x="3925" y="971"/>
                  </a:lnTo>
                  <a:lnTo>
                    <a:pt x="3927" y="975"/>
                  </a:lnTo>
                  <a:lnTo>
                    <a:pt x="3927" y="977"/>
                  </a:lnTo>
                  <a:lnTo>
                    <a:pt x="3925" y="980"/>
                  </a:lnTo>
                  <a:lnTo>
                    <a:pt x="3927" y="983"/>
                  </a:lnTo>
                  <a:lnTo>
                    <a:pt x="3929" y="987"/>
                  </a:lnTo>
                  <a:lnTo>
                    <a:pt x="3932" y="988"/>
                  </a:lnTo>
                  <a:lnTo>
                    <a:pt x="3934" y="988"/>
                  </a:lnTo>
                  <a:lnTo>
                    <a:pt x="3935" y="985"/>
                  </a:lnTo>
                  <a:lnTo>
                    <a:pt x="3937" y="982"/>
                  </a:lnTo>
                  <a:lnTo>
                    <a:pt x="3937" y="978"/>
                  </a:lnTo>
                  <a:lnTo>
                    <a:pt x="3940" y="980"/>
                  </a:lnTo>
                  <a:lnTo>
                    <a:pt x="3942" y="983"/>
                  </a:lnTo>
                  <a:lnTo>
                    <a:pt x="3942" y="987"/>
                  </a:lnTo>
                  <a:lnTo>
                    <a:pt x="3944" y="990"/>
                  </a:lnTo>
                  <a:lnTo>
                    <a:pt x="3944" y="993"/>
                  </a:lnTo>
                  <a:lnTo>
                    <a:pt x="3944" y="997"/>
                  </a:lnTo>
                  <a:lnTo>
                    <a:pt x="3945" y="999"/>
                  </a:lnTo>
                  <a:lnTo>
                    <a:pt x="3949" y="1000"/>
                  </a:lnTo>
                  <a:lnTo>
                    <a:pt x="3961" y="1004"/>
                  </a:lnTo>
                  <a:lnTo>
                    <a:pt x="3967" y="1002"/>
                  </a:lnTo>
                  <a:lnTo>
                    <a:pt x="3978" y="997"/>
                  </a:lnTo>
                  <a:lnTo>
                    <a:pt x="3981" y="999"/>
                  </a:lnTo>
                  <a:lnTo>
                    <a:pt x="3983" y="1000"/>
                  </a:lnTo>
                  <a:lnTo>
                    <a:pt x="3984" y="1004"/>
                  </a:lnTo>
                  <a:lnTo>
                    <a:pt x="3984" y="1007"/>
                  </a:lnTo>
                  <a:lnTo>
                    <a:pt x="3983" y="1010"/>
                  </a:lnTo>
                  <a:lnTo>
                    <a:pt x="3981" y="1014"/>
                  </a:lnTo>
                  <a:lnTo>
                    <a:pt x="3979" y="1017"/>
                  </a:lnTo>
                  <a:lnTo>
                    <a:pt x="3978" y="1021"/>
                  </a:lnTo>
                  <a:lnTo>
                    <a:pt x="3976" y="1022"/>
                  </a:lnTo>
                  <a:lnTo>
                    <a:pt x="3974" y="1024"/>
                  </a:lnTo>
                  <a:lnTo>
                    <a:pt x="3974" y="1026"/>
                  </a:lnTo>
                  <a:lnTo>
                    <a:pt x="3974" y="1027"/>
                  </a:lnTo>
                  <a:lnTo>
                    <a:pt x="3974" y="1029"/>
                  </a:lnTo>
                  <a:lnTo>
                    <a:pt x="3974" y="1029"/>
                  </a:lnTo>
                  <a:lnTo>
                    <a:pt x="3972" y="1029"/>
                  </a:lnTo>
                  <a:lnTo>
                    <a:pt x="3971" y="1027"/>
                  </a:lnTo>
                  <a:lnTo>
                    <a:pt x="3967" y="1027"/>
                  </a:lnTo>
                  <a:lnTo>
                    <a:pt x="3964" y="1027"/>
                  </a:lnTo>
                  <a:lnTo>
                    <a:pt x="3962" y="1029"/>
                  </a:lnTo>
                  <a:lnTo>
                    <a:pt x="3961" y="1031"/>
                  </a:lnTo>
                  <a:lnTo>
                    <a:pt x="3961" y="1034"/>
                  </a:lnTo>
                  <a:lnTo>
                    <a:pt x="3957" y="1046"/>
                  </a:lnTo>
                  <a:lnTo>
                    <a:pt x="3952" y="1058"/>
                  </a:lnTo>
                  <a:lnTo>
                    <a:pt x="3945" y="1068"/>
                  </a:lnTo>
                  <a:lnTo>
                    <a:pt x="3942" y="1073"/>
                  </a:lnTo>
                  <a:lnTo>
                    <a:pt x="3939" y="1075"/>
                  </a:lnTo>
                  <a:lnTo>
                    <a:pt x="3935" y="1076"/>
                  </a:lnTo>
                  <a:lnTo>
                    <a:pt x="3932" y="1075"/>
                  </a:lnTo>
                  <a:lnTo>
                    <a:pt x="3927" y="1073"/>
                  </a:lnTo>
                  <a:lnTo>
                    <a:pt x="3923" y="1071"/>
                  </a:lnTo>
                  <a:lnTo>
                    <a:pt x="3925" y="1068"/>
                  </a:lnTo>
                  <a:lnTo>
                    <a:pt x="3929" y="1065"/>
                  </a:lnTo>
                  <a:lnTo>
                    <a:pt x="3932" y="1059"/>
                  </a:lnTo>
                  <a:lnTo>
                    <a:pt x="3934" y="1056"/>
                  </a:lnTo>
                  <a:lnTo>
                    <a:pt x="3935" y="1051"/>
                  </a:lnTo>
                  <a:lnTo>
                    <a:pt x="3934" y="1046"/>
                  </a:lnTo>
                  <a:lnTo>
                    <a:pt x="3932" y="1046"/>
                  </a:lnTo>
                  <a:lnTo>
                    <a:pt x="3929" y="1044"/>
                  </a:lnTo>
                  <a:lnTo>
                    <a:pt x="3923" y="1043"/>
                  </a:lnTo>
                  <a:lnTo>
                    <a:pt x="3922" y="1043"/>
                  </a:lnTo>
                  <a:lnTo>
                    <a:pt x="3917" y="1037"/>
                  </a:lnTo>
                  <a:lnTo>
                    <a:pt x="3910" y="1032"/>
                  </a:lnTo>
                  <a:lnTo>
                    <a:pt x="3915" y="1029"/>
                  </a:lnTo>
                  <a:lnTo>
                    <a:pt x="3918" y="1026"/>
                  </a:lnTo>
                  <a:lnTo>
                    <a:pt x="3922" y="1022"/>
                  </a:lnTo>
                  <a:lnTo>
                    <a:pt x="3923" y="1017"/>
                  </a:lnTo>
                  <a:lnTo>
                    <a:pt x="3925" y="1010"/>
                  </a:lnTo>
                  <a:lnTo>
                    <a:pt x="3927" y="1005"/>
                  </a:lnTo>
                  <a:lnTo>
                    <a:pt x="3927" y="1002"/>
                  </a:lnTo>
                  <a:lnTo>
                    <a:pt x="3925" y="997"/>
                  </a:lnTo>
                  <a:lnTo>
                    <a:pt x="3925" y="992"/>
                  </a:lnTo>
                  <a:lnTo>
                    <a:pt x="3925" y="987"/>
                  </a:lnTo>
                  <a:lnTo>
                    <a:pt x="3920" y="983"/>
                  </a:lnTo>
                  <a:lnTo>
                    <a:pt x="3915" y="973"/>
                  </a:lnTo>
                  <a:lnTo>
                    <a:pt x="3910" y="963"/>
                  </a:lnTo>
                  <a:lnTo>
                    <a:pt x="3907" y="955"/>
                  </a:lnTo>
                  <a:lnTo>
                    <a:pt x="3903" y="956"/>
                  </a:lnTo>
                  <a:lnTo>
                    <a:pt x="3893" y="936"/>
                  </a:lnTo>
                  <a:close/>
                  <a:moveTo>
                    <a:pt x="1975" y="533"/>
                  </a:moveTo>
                  <a:lnTo>
                    <a:pt x="1977" y="533"/>
                  </a:lnTo>
                  <a:lnTo>
                    <a:pt x="1979" y="535"/>
                  </a:lnTo>
                  <a:lnTo>
                    <a:pt x="1982" y="537"/>
                  </a:lnTo>
                  <a:lnTo>
                    <a:pt x="1984" y="540"/>
                  </a:lnTo>
                  <a:lnTo>
                    <a:pt x="1986" y="543"/>
                  </a:lnTo>
                  <a:lnTo>
                    <a:pt x="1987" y="545"/>
                  </a:lnTo>
                  <a:lnTo>
                    <a:pt x="1989" y="547"/>
                  </a:lnTo>
                  <a:lnTo>
                    <a:pt x="1991" y="549"/>
                  </a:lnTo>
                  <a:lnTo>
                    <a:pt x="1994" y="565"/>
                  </a:lnTo>
                  <a:lnTo>
                    <a:pt x="1996" y="581"/>
                  </a:lnTo>
                  <a:lnTo>
                    <a:pt x="1992" y="598"/>
                  </a:lnTo>
                  <a:lnTo>
                    <a:pt x="1984" y="589"/>
                  </a:lnTo>
                  <a:lnTo>
                    <a:pt x="1986" y="608"/>
                  </a:lnTo>
                  <a:lnTo>
                    <a:pt x="1984" y="623"/>
                  </a:lnTo>
                  <a:lnTo>
                    <a:pt x="1979" y="642"/>
                  </a:lnTo>
                  <a:lnTo>
                    <a:pt x="1950" y="735"/>
                  </a:lnTo>
                  <a:lnTo>
                    <a:pt x="1943" y="760"/>
                  </a:lnTo>
                  <a:lnTo>
                    <a:pt x="1942" y="762"/>
                  </a:lnTo>
                  <a:lnTo>
                    <a:pt x="1938" y="762"/>
                  </a:lnTo>
                  <a:lnTo>
                    <a:pt x="1935" y="763"/>
                  </a:lnTo>
                  <a:lnTo>
                    <a:pt x="1930" y="765"/>
                  </a:lnTo>
                  <a:lnTo>
                    <a:pt x="1926" y="767"/>
                  </a:lnTo>
                  <a:lnTo>
                    <a:pt x="1921" y="768"/>
                  </a:lnTo>
                  <a:lnTo>
                    <a:pt x="1920" y="768"/>
                  </a:lnTo>
                  <a:lnTo>
                    <a:pt x="1918" y="768"/>
                  </a:lnTo>
                  <a:lnTo>
                    <a:pt x="1913" y="768"/>
                  </a:lnTo>
                  <a:lnTo>
                    <a:pt x="1909" y="767"/>
                  </a:lnTo>
                  <a:lnTo>
                    <a:pt x="1904" y="765"/>
                  </a:lnTo>
                  <a:lnTo>
                    <a:pt x="1901" y="763"/>
                  </a:lnTo>
                  <a:lnTo>
                    <a:pt x="1898" y="762"/>
                  </a:lnTo>
                  <a:lnTo>
                    <a:pt x="1896" y="760"/>
                  </a:lnTo>
                  <a:lnTo>
                    <a:pt x="1891" y="726"/>
                  </a:lnTo>
                  <a:lnTo>
                    <a:pt x="1888" y="716"/>
                  </a:lnTo>
                  <a:lnTo>
                    <a:pt x="1886" y="704"/>
                  </a:lnTo>
                  <a:lnTo>
                    <a:pt x="1888" y="694"/>
                  </a:lnTo>
                  <a:lnTo>
                    <a:pt x="1894" y="684"/>
                  </a:lnTo>
                  <a:lnTo>
                    <a:pt x="1901" y="672"/>
                  </a:lnTo>
                  <a:lnTo>
                    <a:pt x="1904" y="662"/>
                  </a:lnTo>
                  <a:lnTo>
                    <a:pt x="1903" y="652"/>
                  </a:lnTo>
                  <a:lnTo>
                    <a:pt x="1899" y="638"/>
                  </a:lnTo>
                  <a:lnTo>
                    <a:pt x="1896" y="628"/>
                  </a:lnTo>
                  <a:lnTo>
                    <a:pt x="1896" y="625"/>
                  </a:lnTo>
                  <a:lnTo>
                    <a:pt x="1898" y="620"/>
                  </a:lnTo>
                  <a:lnTo>
                    <a:pt x="1898" y="615"/>
                  </a:lnTo>
                  <a:lnTo>
                    <a:pt x="1899" y="609"/>
                  </a:lnTo>
                  <a:lnTo>
                    <a:pt x="1901" y="606"/>
                  </a:lnTo>
                  <a:lnTo>
                    <a:pt x="1903" y="603"/>
                  </a:lnTo>
                  <a:lnTo>
                    <a:pt x="1904" y="601"/>
                  </a:lnTo>
                  <a:lnTo>
                    <a:pt x="1921" y="596"/>
                  </a:lnTo>
                  <a:lnTo>
                    <a:pt x="1937" y="589"/>
                  </a:lnTo>
                  <a:lnTo>
                    <a:pt x="1942" y="586"/>
                  </a:lnTo>
                  <a:lnTo>
                    <a:pt x="1945" y="582"/>
                  </a:lnTo>
                  <a:lnTo>
                    <a:pt x="1950" y="577"/>
                  </a:lnTo>
                  <a:lnTo>
                    <a:pt x="1953" y="572"/>
                  </a:lnTo>
                  <a:lnTo>
                    <a:pt x="1957" y="567"/>
                  </a:lnTo>
                  <a:lnTo>
                    <a:pt x="1962" y="562"/>
                  </a:lnTo>
                  <a:lnTo>
                    <a:pt x="1965" y="559"/>
                  </a:lnTo>
                  <a:lnTo>
                    <a:pt x="1967" y="555"/>
                  </a:lnTo>
                  <a:lnTo>
                    <a:pt x="1970" y="552"/>
                  </a:lnTo>
                  <a:lnTo>
                    <a:pt x="1970" y="547"/>
                  </a:lnTo>
                  <a:lnTo>
                    <a:pt x="1972" y="542"/>
                  </a:lnTo>
                  <a:lnTo>
                    <a:pt x="1972" y="537"/>
                  </a:lnTo>
                  <a:lnTo>
                    <a:pt x="1974" y="533"/>
                  </a:lnTo>
                  <a:lnTo>
                    <a:pt x="1975" y="533"/>
                  </a:lnTo>
                  <a:close/>
                  <a:moveTo>
                    <a:pt x="3253" y="516"/>
                  </a:moveTo>
                  <a:lnTo>
                    <a:pt x="3254" y="516"/>
                  </a:lnTo>
                  <a:lnTo>
                    <a:pt x="3254" y="518"/>
                  </a:lnTo>
                  <a:lnTo>
                    <a:pt x="3254" y="521"/>
                  </a:lnTo>
                  <a:lnTo>
                    <a:pt x="3253" y="523"/>
                  </a:lnTo>
                  <a:lnTo>
                    <a:pt x="3249" y="525"/>
                  </a:lnTo>
                  <a:lnTo>
                    <a:pt x="3246" y="527"/>
                  </a:lnTo>
                  <a:lnTo>
                    <a:pt x="3241" y="527"/>
                  </a:lnTo>
                  <a:lnTo>
                    <a:pt x="3236" y="525"/>
                  </a:lnTo>
                  <a:lnTo>
                    <a:pt x="3231" y="525"/>
                  </a:lnTo>
                  <a:lnTo>
                    <a:pt x="3232" y="521"/>
                  </a:lnTo>
                  <a:lnTo>
                    <a:pt x="3234" y="518"/>
                  </a:lnTo>
                  <a:lnTo>
                    <a:pt x="3236" y="516"/>
                  </a:lnTo>
                  <a:lnTo>
                    <a:pt x="3238" y="516"/>
                  </a:lnTo>
                  <a:lnTo>
                    <a:pt x="3241" y="518"/>
                  </a:lnTo>
                  <a:lnTo>
                    <a:pt x="3243" y="518"/>
                  </a:lnTo>
                  <a:lnTo>
                    <a:pt x="3246" y="518"/>
                  </a:lnTo>
                  <a:lnTo>
                    <a:pt x="3249" y="516"/>
                  </a:lnTo>
                  <a:lnTo>
                    <a:pt x="3253" y="516"/>
                  </a:lnTo>
                  <a:close/>
                  <a:moveTo>
                    <a:pt x="3427" y="506"/>
                  </a:moveTo>
                  <a:lnTo>
                    <a:pt x="3435" y="528"/>
                  </a:lnTo>
                  <a:lnTo>
                    <a:pt x="3442" y="549"/>
                  </a:lnTo>
                  <a:lnTo>
                    <a:pt x="3447" y="572"/>
                  </a:lnTo>
                  <a:lnTo>
                    <a:pt x="3450" y="571"/>
                  </a:lnTo>
                  <a:lnTo>
                    <a:pt x="3455" y="569"/>
                  </a:lnTo>
                  <a:lnTo>
                    <a:pt x="3459" y="571"/>
                  </a:lnTo>
                  <a:lnTo>
                    <a:pt x="3464" y="574"/>
                  </a:lnTo>
                  <a:lnTo>
                    <a:pt x="3466" y="577"/>
                  </a:lnTo>
                  <a:lnTo>
                    <a:pt x="3467" y="582"/>
                  </a:lnTo>
                  <a:lnTo>
                    <a:pt x="3469" y="596"/>
                  </a:lnTo>
                  <a:lnTo>
                    <a:pt x="3471" y="606"/>
                  </a:lnTo>
                  <a:lnTo>
                    <a:pt x="3477" y="616"/>
                  </a:lnTo>
                  <a:lnTo>
                    <a:pt x="3483" y="626"/>
                  </a:lnTo>
                  <a:lnTo>
                    <a:pt x="3483" y="638"/>
                  </a:lnTo>
                  <a:lnTo>
                    <a:pt x="3483" y="650"/>
                  </a:lnTo>
                  <a:lnTo>
                    <a:pt x="3486" y="653"/>
                  </a:lnTo>
                  <a:lnTo>
                    <a:pt x="3493" y="658"/>
                  </a:lnTo>
                  <a:lnTo>
                    <a:pt x="3501" y="664"/>
                  </a:lnTo>
                  <a:lnTo>
                    <a:pt x="3510" y="667"/>
                  </a:lnTo>
                  <a:lnTo>
                    <a:pt x="3515" y="670"/>
                  </a:lnTo>
                  <a:lnTo>
                    <a:pt x="3520" y="674"/>
                  </a:lnTo>
                  <a:lnTo>
                    <a:pt x="3523" y="677"/>
                  </a:lnTo>
                  <a:lnTo>
                    <a:pt x="3525" y="682"/>
                  </a:lnTo>
                  <a:lnTo>
                    <a:pt x="3526" y="689"/>
                  </a:lnTo>
                  <a:lnTo>
                    <a:pt x="3528" y="696"/>
                  </a:lnTo>
                  <a:lnTo>
                    <a:pt x="3535" y="716"/>
                  </a:lnTo>
                  <a:lnTo>
                    <a:pt x="3535" y="716"/>
                  </a:lnTo>
                  <a:lnTo>
                    <a:pt x="3537" y="718"/>
                  </a:lnTo>
                  <a:lnTo>
                    <a:pt x="3538" y="716"/>
                  </a:lnTo>
                  <a:lnTo>
                    <a:pt x="3542" y="714"/>
                  </a:lnTo>
                  <a:lnTo>
                    <a:pt x="3543" y="713"/>
                  </a:lnTo>
                  <a:lnTo>
                    <a:pt x="3545" y="713"/>
                  </a:lnTo>
                  <a:lnTo>
                    <a:pt x="3545" y="711"/>
                  </a:lnTo>
                  <a:lnTo>
                    <a:pt x="3550" y="714"/>
                  </a:lnTo>
                  <a:lnTo>
                    <a:pt x="3552" y="716"/>
                  </a:lnTo>
                  <a:lnTo>
                    <a:pt x="3552" y="719"/>
                  </a:lnTo>
                  <a:lnTo>
                    <a:pt x="3552" y="723"/>
                  </a:lnTo>
                  <a:lnTo>
                    <a:pt x="3552" y="726"/>
                  </a:lnTo>
                  <a:lnTo>
                    <a:pt x="3552" y="730"/>
                  </a:lnTo>
                  <a:lnTo>
                    <a:pt x="3553" y="733"/>
                  </a:lnTo>
                  <a:lnTo>
                    <a:pt x="3557" y="736"/>
                  </a:lnTo>
                  <a:lnTo>
                    <a:pt x="3586" y="763"/>
                  </a:lnTo>
                  <a:lnTo>
                    <a:pt x="3589" y="784"/>
                  </a:lnTo>
                  <a:lnTo>
                    <a:pt x="3594" y="807"/>
                  </a:lnTo>
                  <a:lnTo>
                    <a:pt x="3596" y="829"/>
                  </a:lnTo>
                  <a:lnTo>
                    <a:pt x="3592" y="851"/>
                  </a:lnTo>
                  <a:lnTo>
                    <a:pt x="3586" y="875"/>
                  </a:lnTo>
                  <a:lnTo>
                    <a:pt x="3579" y="899"/>
                  </a:lnTo>
                  <a:lnTo>
                    <a:pt x="3572" y="911"/>
                  </a:lnTo>
                  <a:lnTo>
                    <a:pt x="3564" y="922"/>
                  </a:lnTo>
                  <a:lnTo>
                    <a:pt x="3555" y="934"/>
                  </a:lnTo>
                  <a:lnTo>
                    <a:pt x="3550" y="948"/>
                  </a:lnTo>
                  <a:lnTo>
                    <a:pt x="3548" y="960"/>
                  </a:lnTo>
                  <a:lnTo>
                    <a:pt x="3547" y="971"/>
                  </a:lnTo>
                  <a:lnTo>
                    <a:pt x="3545" y="983"/>
                  </a:lnTo>
                  <a:lnTo>
                    <a:pt x="3542" y="993"/>
                  </a:lnTo>
                  <a:lnTo>
                    <a:pt x="3535" y="1000"/>
                  </a:lnTo>
                  <a:lnTo>
                    <a:pt x="3525" y="1004"/>
                  </a:lnTo>
                  <a:lnTo>
                    <a:pt x="3513" y="1004"/>
                  </a:lnTo>
                  <a:lnTo>
                    <a:pt x="3506" y="1009"/>
                  </a:lnTo>
                  <a:lnTo>
                    <a:pt x="3498" y="1015"/>
                  </a:lnTo>
                  <a:lnTo>
                    <a:pt x="3494" y="1019"/>
                  </a:lnTo>
                  <a:lnTo>
                    <a:pt x="3491" y="1021"/>
                  </a:lnTo>
                  <a:lnTo>
                    <a:pt x="3486" y="1022"/>
                  </a:lnTo>
                  <a:lnTo>
                    <a:pt x="3481" y="1022"/>
                  </a:lnTo>
                  <a:lnTo>
                    <a:pt x="3477" y="1022"/>
                  </a:lnTo>
                  <a:lnTo>
                    <a:pt x="3474" y="1019"/>
                  </a:lnTo>
                  <a:lnTo>
                    <a:pt x="3471" y="1015"/>
                  </a:lnTo>
                  <a:lnTo>
                    <a:pt x="3469" y="1012"/>
                  </a:lnTo>
                  <a:lnTo>
                    <a:pt x="3466" y="1009"/>
                  </a:lnTo>
                  <a:lnTo>
                    <a:pt x="3464" y="1007"/>
                  </a:lnTo>
                  <a:lnTo>
                    <a:pt x="3462" y="1007"/>
                  </a:lnTo>
                  <a:lnTo>
                    <a:pt x="3461" y="1007"/>
                  </a:lnTo>
                  <a:lnTo>
                    <a:pt x="3457" y="1009"/>
                  </a:lnTo>
                  <a:lnTo>
                    <a:pt x="3452" y="1012"/>
                  </a:lnTo>
                  <a:lnTo>
                    <a:pt x="3449" y="1017"/>
                  </a:lnTo>
                  <a:lnTo>
                    <a:pt x="3444" y="1019"/>
                  </a:lnTo>
                  <a:lnTo>
                    <a:pt x="3440" y="1021"/>
                  </a:lnTo>
                  <a:lnTo>
                    <a:pt x="3437" y="1021"/>
                  </a:lnTo>
                  <a:lnTo>
                    <a:pt x="3432" y="1019"/>
                  </a:lnTo>
                  <a:lnTo>
                    <a:pt x="3427" y="1019"/>
                  </a:lnTo>
                  <a:lnTo>
                    <a:pt x="3412" y="1015"/>
                  </a:lnTo>
                  <a:lnTo>
                    <a:pt x="3398" y="1009"/>
                  </a:lnTo>
                  <a:lnTo>
                    <a:pt x="3388" y="999"/>
                  </a:lnTo>
                  <a:lnTo>
                    <a:pt x="3383" y="983"/>
                  </a:lnTo>
                  <a:lnTo>
                    <a:pt x="3381" y="978"/>
                  </a:lnTo>
                  <a:lnTo>
                    <a:pt x="3379" y="973"/>
                  </a:lnTo>
                  <a:lnTo>
                    <a:pt x="3376" y="968"/>
                  </a:lnTo>
                  <a:lnTo>
                    <a:pt x="3374" y="963"/>
                  </a:lnTo>
                  <a:lnTo>
                    <a:pt x="3371" y="960"/>
                  </a:lnTo>
                  <a:lnTo>
                    <a:pt x="3366" y="958"/>
                  </a:lnTo>
                  <a:lnTo>
                    <a:pt x="3363" y="955"/>
                  </a:lnTo>
                  <a:lnTo>
                    <a:pt x="3359" y="946"/>
                  </a:lnTo>
                  <a:lnTo>
                    <a:pt x="3359" y="936"/>
                  </a:lnTo>
                  <a:lnTo>
                    <a:pt x="3359" y="927"/>
                  </a:lnTo>
                  <a:lnTo>
                    <a:pt x="3357" y="934"/>
                  </a:lnTo>
                  <a:lnTo>
                    <a:pt x="3354" y="938"/>
                  </a:lnTo>
                  <a:lnTo>
                    <a:pt x="3352" y="943"/>
                  </a:lnTo>
                  <a:lnTo>
                    <a:pt x="3351" y="946"/>
                  </a:lnTo>
                  <a:lnTo>
                    <a:pt x="3347" y="948"/>
                  </a:lnTo>
                  <a:lnTo>
                    <a:pt x="3344" y="948"/>
                  </a:lnTo>
                  <a:lnTo>
                    <a:pt x="3339" y="948"/>
                  </a:lnTo>
                  <a:lnTo>
                    <a:pt x="3346" y="936"/>
                  </a:lnTo>
                  <a:lnTo>
                    <a:pt x="3351" y="926"/>
                  </a:lnTo>
                  <a:lnTo>
                    <a:pt x="3354" y="914"/>
                  </a:lnTo>
                  <a:lnTo>
                    <a:pt x="3352" y="900"/>
                  </a:lnTo>
                  <a:lnTo>
                    <a:pt x="3339" y="924"/>
                  </a:lnTo>
                  <a:lnTo>
                    <a:pt x="3320" y="944"/>
                  </a:lnTo>
                  <a:lnTo>
                    <a:pt x="3312" y="931"/>
                  </a:lnTo>
                  <a:lnTo>
                    <a:pt x="3305" y="917"/>
                  </a:lnTo>
                  <a:lnTo>
                    <a:pt x="3302" y="912"/>
                  </a:lnTo>
                  <a:lnTo>
                    <a:pt x="3298" y="907"/>
                  </a:lnTo>
                  <a:lnTo>
                    <a:pt x="3295" y="904"/>
                  </a:lnTo>
                  <a:lnTo>
                    <a:pt x="3292" y="900"/>
                  </a:lnTo>
                  <a:lnTo>
                    <a:pt x="3288" y="899"/>
                  </a:lnTo>
                  <a:lnTo>
                    <a:pt x="3281" y="895"/>
                  </a:lnTo>
                  <a:lnTo>
                    <a:pt x="3249" y="887"/>
                  </a:lnTo>
                  <a:lnTo>
                    <a:pt x="3216" y="882"/>
                  </a:lnTo>
                  <a:lnTo>
                    <a:pt x="3212" y="882"/>
                  </a:lnTo>
                  <a:lnTo>
                    <a:pt x="3209" y="883"/>
                  </a:lnTo>
                  <a:lnTo>
                    <a:pt x="3204" y="887"/>
                  </a:lnTo>
                  <a:lnTo>
                    <a:pt x="3199" y="890"/>
                  </a:lnTo>
                  <a:lnTo>
                    <a:pt x="3195" y="894"/>
                  </a:lnTo>
                  <a:lnTo>
                    <a:pt x="3192" y="895"/>
                  </a:lnTo>
                  <a:lnTo>
                    <a:pt x="3183" y="897"/>
                  </a:lnTo>
                  <a:lnTo>
                    <a:pt x="3173" y="895"/>
                  </a:lnTo>
                  <a:lnTo>
                    <a:pt x="3165" y="897"/>
                  </a:lnTo>
                  <a:lnTo>
                    <a:pt x="3160" y="899"/>
                  </a:lnTo>
                  <a:lnTo>
                    <a:pt x="3155" y="900"/>
                  </a:lnTo>
                  <a:lnTo>
                    <a:pt x="3150" y="904"/>
                  </a:lnTo>
                  <a:lnTo>
                    <a:pt x="3145" y="905"/>
                  </a:lnTo>
                  <a:lnTo>
                    <a:pt x="3141" y="909"/>
                  </a:lnTo>
                  <a:lnTo>
                    <a:pt x="3138" y="912"/>
                  </a:lnTo>
                  <a:lnTo>
                    <a:pt x="3138" y="916"/>
                  </a:lnTo>
                  <a:lnTo>
                    <a:pt x="3136" y="917"/>
                  </a:lnTo>
                  <a:lnTo>
                    <a:pt x="3134" y="922"/>
                  </a:lnTo>
                  <a:lnTo>
                    <a:pt x="3133" y="924"/>
                  </a:lnTo>
                  <a:lnTo>
                    <a:pt x="3131" y="926"/>
                  </a:lnTo>
                  <a:lnTo>
                    <a:pt x="3109" y="926"/>
                  </a:lnTo>
                  <a:lnTo>
                    <a:pt x="3080" y="929"/>
                  </a:lnTo>
                  <a:lnTo>
                    <a:pt x="3069" y="931"/>
                  </a:lnTo>
                  <a:lnTo>
                    <a:pt x="3062" y="936"/>
                  </a:lnTo>
                  <a:lnTo>
                    <a:pt x="3053" y="944"/>
                  </a:lnTo>
                  <a:lnTo>
                    <a:pt x="3045" y="949"/>
                  </a:lnTo>
                  <a:lnTo>
                    <a:pt x="3035" y="949"/>
                  </a:lnTo>
                  <a:lnTo>
                    <a:pt x="3025" y="948"/>
                  </a:lnTo>
                  <a:lnTo>
                    <a:pt x="3020" y="948"/>
                  </a:lnTo>
                  <a:lnTo>
                    <a:pt x="3013" y="944"/>
                  </a:lnTo>
                  <a:lnTo>
                    <a:pt x="3008" y="941"/>
                  </a:lnTo>
                  <a:lnTo>
                    <a:pt x="3004" y="936"/>
                  </a:lnTo>
                  <a:lnTo>
                    <a:pt x="2999" y="933"/>
                  </a:lnTo>
                  <a:lnTo>
                    <a:pt x="2998" y="929"/>
                  </a:lnTo>
                  <a:lnTo>
                    <a:pt x="2996" y="926"/>
                  </a:lnTo>
                  <a:lnTo>
                    <a:pt x="2998" y="922"/>
                  </a:lnTo>
                  <a:lnTo>
                    <a:pt x="3001" y="921"/>
                  </a:lnTo>
                  <a:lnTo>
                    <a:pt x="3003" y="917"/>
                  </a:lnTo>
                  <a:lnTo>
                    <a:pt x="3006" y="916"/>
                  </a:lnTo>
                  <a:lnTo>
                    <a:pt x="3008" y="912"/>
                  </a:lnTo>
                  <a:lnTo>
                    <a:pt x="3009" y="912"/>
                  </a:lnTo>
                  <a:lnTo>
                    <a:pt x="3009" y="904"/>
                  </a:lnTo>
                  <a:lnTo>
                    <a:pt x="3008" y="892"/>
                  </a:lnTo>
                  <a:lnTo>
                    <a:pt x="3006" y="882"/>
                  </a:lnTo>
                  <a:lnTo>
                    <a:pt x="3004" y="873"/>
                  </a:lnTo>
                  <a:lnTo>
                    <a:pt x="2996" y="841"/>
                  </a:lnTo>
                  <a:lnTo>
                    <a:pt x="2984" y="809"/>
                  </a:lnTo>
                  <a:lnTo>
                    <a:pt x="2982" y="804"/>
                  </a:lnTo>
                  <a:lnTo>
                    <a:pt x="2979" y="801"/>
                  </a:lnTo>
                  <a:lnTo>
                    <a:pt x="2977" y="796"/>
                  </a:lnTo>
                  <a:lnTo>
                    <a:pt x="2977" y="790"/>
                  </a:lnTo>
                  <a:lnTo>
                    <a:pt x="2977" y="785"/>
                  </a:lnTo>
                  <a:lnTo>
                    <a:pt x="2981" y="775"/>
                  </a:lnTo>
                  <a:lnTo>
                    <a:pt x="2981" y="768"/>
                  </a:lnTo>
                  <a:lnTo>
                    <a:pt x="2979" y="758"/>
                  </a:lnTo>
                  <a:lnTo>
                    <a:pt x="2974" y="738"/>
                  </a:lnTo>
                  <a:lnTo>
                    <a:pt x="2977" y="719"/>
                  </a:lnTo>
                  <a:lnTo>
                    <a:pt x="2984" y="699"/>
                  </a:lnTo>
                  <a:lnTo>
                    <a:pt x="2991" y="714"/>
                  </a:lnTo>
                  <a:lnTo>
                    <a:pt x="2996" y="702"/>
                  </a:lnTo>
                  <a:lnTo>
                    <a:pt x="3001" y="696"/>
                  </a:lnTo>
                  <a:lnTo>
                    <a:pt x="3011" y="687"/>
                  </a:lnTo>
                  <a:lnTo>
                    <a:pt x="3025" y="679"/>
                  </a:lnTo>
                  <a:lnTo>
                    <a:pt x="3038" y="672"/>
                  </a:lnTo>
                  <a:lnTo>
                    <a:pt x="3089" y="660"/>
                  </a:lnTo>
                  <a:lnTo>
                    <a:pt x="3094" y="658"/>
                  </a:lnTo>
                  <a:lnTo>
                    <a:pt x="3097" y="655"/>
                  </a:lnTo>
                  <a:lnTo>
                    <a:pt x="3101" y="652"/>
                  </a:lnTo>
                  <a:lnTo>
                    <a:pt x="3102" y="647"/>
                  </a:lnTo>
                  <a:lnTo>
                    <a:pt x="3104" y="640"/>
                  </a:lnTo>
                  <a:lnTo>
                    <a:pt x="3106" y="633"/>
                  </a:lnTo>
                  <a:lnTo>
                    <a:pt x="3116" y="616"/>
                  </a:lnTo>
                  <a:lnTo>
                    <a:pt x="3129" y="603"/>
                  </a:lnTo>
                  <a:lnTo>
                    <a:pt x="3146" y="589"/>
                  </a:lnTo>
                  <a:lnTo>
                    <a:pt x="3161" y="577"/>
                  </a:lnTo>
                  <a:lnTo>
                    <a:pt x="3163" y="576"/>
                  </a:lnTo>
                  <a:lnTo>
                    <a:pt x="3167" y="572"/>
                  </a:lnTo>
                  <a:lnTo>
                    <a:pt x="3170" y="571"/>
                  </a:lnTo>
                  <a:lnTo>
                    <a:pt x="3173" y="567"/>
                  </a:lnTo>
                  <a:lnTo>
                    <a:pt x="3177" y="564"/>
                  </a:lnTo>
                  <a:lnTo>
                    <a:pt x="3180" y="560"/>
                  </a:lnTo>
                  <a:lnTo>
                    <a:pt x="3182" y="560"/>
                  </a:lnTo>
                  <a:lnTo>
                    <a:pt x="3185" y="560"/>
                  </a:lnTo>
                  <a:lnTo>
                    <a:pt x="3221" y="579"/>
                  </a:lnTo>
                  <a:lnTo>
                    <a:pt x="3226" y="557"/>
                  </a:lnTo>
                  <a:lnTo>
                    <a:pt x="3236" y="538"/>
                  </a:lnTo>
                  <a:lnTo>
                    <a:pt x="3243" y="532"/>
                  </a:lnTo>
                  <a:lnTo>
                    <a:pt x="3251" y="532"/>
                  </a:lnTo>
                  <a:lnTo>
                    <a:pt x="3261" y="533"/>
                  </a:lnTo>
                  <a:lnTo>
                    <a:pt x="3271" y="535"/>
                  </a:lnTo>
                  <a:lnTo>
                    <a:pt x="3270" y="518"/>
                  </a:lnTo>
                  <a:lnTo>
                    <a:pt x="3288" y="518"/>
                  </a:lnTo>
                  <a:lnTo>
                    <a:pt x="3307" y="520"/>
                  </a:lnTo>
                  <a:lnTo>
                    <a:pt x="3317" y="521"/>
                  </a:lnTo>
                  <a:lnTo>
                    <a:pt x="3324" y="523"/>
                  </a:lnTo>
                  <a:lnTo>
                    <a:pt x="3330" y="527"/>
                  </a:lnTo>
                  <a:lnTo>
                    <a:pt x="3339" y="535"/>
                  </a:lnTo>
                  <a:lnTo>
                    <a:pt x="3334" y="540"/>
                  </a:lnTo>
                  <a:lnTo>
                    <a:pt x="3330" y="543"/>
                  </a:lnTo>
                  <a:lnTo>
                    <a:pt x="3327" y="549"/>
                  </a:lnTo>
                  <a:lnTo>
                    <a:pt x="3324" y="555"/>
                  </a:lnTo>
                  <a:lnTo>
                    <a:pt x="3322" y="560"/>
                  </a:lnTo>
                  <a:lnTo>
                    <a:pt x="3320" y="567"/>
                  </a:lnTo>
                  <a:lnTo>
                    <a:pt x="3319" y="572"/>
                  </a:lnTo>
                  <a:lnTo>
                    <a:pt x="3317" y="577"/>
                  </a:lnTo>
                  <a:lnTo>
                    <a:pt x="3319" y="581"/>
                  </a:lnTo>
                  <a:lnTo>
                    <a:pt x="3320" y="584"/>
                  </a:lnTo>
                  <a:lnTo>
                    <a:pt x="3325" y="587"/>
                  </a:lnTo>
                  <a:lnTo>
                    <a:pt x="3364" y="609"/>
                  </a:lnTo>
                  <a:lnTo>
                    <a:pt x="3368" y="613"/>
                  </a:lnTo>
                  <a:lnTo>
                    <a:pt x="3373" y="618"/>
                  </a:lnTo>
                  <a:lnTo>
                    <a:pt x="3376" y="623"/>
                  </a:lnTo>
                  <a:lnTo>
                    <a:pt x="3379" y="626"/>
                  </a:lnTo>
                  <a:lnTo>
                    <a:pt x="3383" y="628"/>
                  </a:lnTo>
                  <a:lnTo>
                    <a:pt x="3393" y="628"/>
                  </a:lnTo>
                  <a:lnTo>
                    <a:pt x="3400" y="621"/>
                  </a:lnTo>
                  <a:lnTo>
                    <a:pt x="3405" y="611"/>
                  </a:lnTo>
                  <a:lnTo>
                    <a:pt x="3408" y="598"/>
                  </a:lnTo>
                  <a:lnTo>
                    <a:pt x="3410" y="586"/>
                  </a:lnTo>
                  <a:lnTo>
                    <a:pt x="3410" y="577"/>
                  </a:lnTo>
                  <a:lnTo>
                    <a:pt x="3410" y="559"/>
                  </a:lnTo>
                  <a:lnTo>
                    <a:pt x="3410" y="540"/>
                  </a:lnTo>
                  <a:lnTo>
                    <a:pt x="3413" y="532"/>
                  </a:lnTo>
                  <a:lnTo>
                    <a:pt x="3415" y="520"/>
                  </a:lnTo>
                  <a:lnTo>
                    <a:pt x="3418" y="511"/>
                  </a:lnTo>
                  <a:lnTo>
                    <a:pt x="3427" y="506"/>
                  </a:lnTo>
                  <a:close/>
                  <a:moveTo>
                    <a:pt x="3067" y="483"/>
                  </a:moveTo>
                  <a:lnTo>
                    <a:pt x="3070" y="483"/>
                  </a:lnTo>
                  <a:lnTo>
                    <a:pt x="3074" y="484"/>
                  </a:lnTo>
                  <a:lnTo>
                    <a:pt x="3079" y="486"/>
                  </a:lnTo>
                  <a:lnTo>
                    <a:pt x="3082" y="488"/>
                  </a:lnTo>
                  <a:lnTo>
                    <a:pt x="3084" y="489"/>
                  </a:lnTo>
                  <a:lnTo>
                    <a:pt x="3085" y="491"/>
                  </a:lnTo>
                  <a:lnTo>
                    <a:pt x="3087" y="496"/>
                  </a:lnTo>
                  <a:lnTo>
                    <a:pt x="3087" y="498"/>
                  </a:lnTo>
                  <a:lnTo>
                    <a:pt x="3085" y="498"/>
                  </a:lnTo>
                  <a:lnTo>
                    <a:pt x="3084" y="498"/>
                  </a:lnTo>
                  <a:lnTo>
                    <a:pt x="3080" y="498"/>
                  </a:lnTo>
                  <a:lnTo>
                    <a:pt x="3077" y="496"/>
                  </a:lnTo>
                  <a:lnTo>
                    <a:pt x="3074" y="494"/>
                  </a:lnTo>
                  <a:lnTo>
                    <a:pt x="3070" y="493"/>
                  </a:lnTo>
                  <a:lnTo>
                    <a:pt x="3067" y="491"/>
                  </a:lnTo>
                  <a:lnTo>
                    <a:pt x="3063" y="489"/>
                  </a:lnTo>
                  <a:lnTo>
                    <a:pt x="3060" y="489"/>
                  </a:lnTo>
                  <a:lnTo>
                    <a:pt x="3062" y="486"/>
                  </a:lnTo>
                  <a:lnTo>
                    <a:pt x="3063" y="483"/>
                  </a:lnTo>
                  <a:lnTo>
                    <a:pt x="3067" y="483"/>
                  </a:lnTo>
                  <a:close/>
                  <a:moveTo>
                    <a:pt x="3189" y="466"/>
                  </a:moveTo>
                  <a:lnTo>
                    <a:pt x="3183" y="472"/>
                  </a:lnTo>
                  <a:lnTo>
                    <a:pt x="3175" y="477"/>
                  </a:lnTo>
                  <a:lnTo>
                    <a:pt x="3165" y="481"/>
                  </a:lnTo>
                  <a:lnTo>
                    <a:pt x="3158" y="484"/>
                  </a:lnTo>
                  <a:lnTo>
                    <a:pt x="3153" y="486"/>
                  </a:lnTo>
                  <a:lnTo>
                    <a:pt x="3151" y="491"/>
                  </a:lnTo>
                  <a:lnTo>
                    <a:pt x="3148" y="494"/>
                  </a:lnTo>
                  <a:lnTo>
                    <a:pt x="3145" y="498"/>
                  </a:lnTo>
                  <a:lnTo>
                    <a:pt x="3141" y="498"/>
                  </a:lnTo>
                  <a:lnTo>
                    <a:pt x="3138" y="499"/>
                  </a:lnTo>
                  <a:lnTo>
                    <a:pt x="3134" y="499"/>
                  </a:lnTo>
                  <a:lnTo>
                    <a:pt x="3131" y="501"/>
                  </a:lnTo>
                  <a:lnTo>
                    <a:pt x="3133" y="498"/>
                  </a:lnTo>
                  <a:lnTo>
                    <a:pt x="3133" y="494"/>
                  </a:lnTo>
                  <a:lnTo>
                    <a:pt x="3133" y="493"/>
                  </a:lnTo>
                  <a:lnTo>
                    <a:pt x="3133" y="491"/>
                  </a:lnTo>
                  <a:lnTo>
                    <a:pt x="3133" y="488"/>
                  </a:lnTo>
                  <a:lnTo>
                    <a:pt x="3134" y="486"/>
                  </a:lnTo>
                  <a:lnTo>
                    <a:pt x="3140" y="481"/>
                  </a:lnTo>
                  <a:lnTo>
                    <a:pt x="3146" y="479"/>
                  </a:lnTo>
                  <a:lnTo>
                    <a:pt x="3153" y="476"/>
                  </a:lnTo>
                  <a:lnTo>
                    <a:pt x="3155" y="474"/>
                  </a:lnTo>
                  <a:lnTo>
                    <a:pt x="3155" y="472"/>
                  </a:lnTo>
                  <a:lnTo>
                    <a:pt x="3156" y="471"/>
                  </a:lnTo>
                  <a:lnTo>
                    <a:pt x="3160" y="469"/>
                  </a:lnTo>
                  <a:lnTo>
                    <a:pt x="3163" y="469"/>
                  </a:lnTo>
                  <a:lnTo>
                    <a:pt x="3167" y="467"/>
                  </a:lnTo>
                  <a:lnTo>
                    <a:pt x="3177" y="466"/>
                  </a:lnTo>
                  <a:lnTo>
                    <a:pt x="3189" y="466"/>
                  </a:lnTo>
                  <a:close/>
                  <a:moveTo>
                    <a:pt x="3146" y="462"/>
                  </a:moveTo>
                  <a:lnTo>
                    <a:pt x="3156" y="464"/>
                  </a:lnTo>
                  <a:lnTo>
                    <a:pt x="3150" y="469"/>
                  </a:lnTo>
                  <a:lnTo>
                    <a:pt x="3140" y="469"/>
                  </a:lnTo>
                  <a:lnTo>
                    <a:pt x="3131" y="467"/>
                  </a:lnTo>
                  <a:lnTo>
                    <a:pt x="3123" y="467"/>
                  </a:lnTo>
                  <a:lnTo>
                    <a:pt x="3121" y="469"/>
                  </a:lnTo>
                  <a:lnTo>
                    <a:pt x="3118" y="471"/>
                  </a:lnTo>
                  <a:lnTo>
                    <a:pt x="3116" y="472"/>
                  </a:lnTo>
                  <a:lnTo>
                    <a:pt x="3112" y="472"/>
                  </a:lnTo>
                  <a:lnTo>
                    <a:pt x="3107" y="472"/>
                  </a:lnTo>
                  <a:lnTo>
                    <a:pt x="3106" y="474"/>
                  </a:lnTo>
                  <a:lnTo>
                    <a:pt x="3104" y="474"/>
                  </a:lnTo>
                  <a:lnTo>
                    <a:pt x="3104" y="476"/>
                  </a:lnTo>
                  <a:lnTo>
                    <a:pt x="3101" y="476"/>
                  </a:lnTo>
                  <a:lnTo>
                    <a:pt x="3099" y="476"/>
                  </a:lnTo>
                  <a:lnTo>
                    <a:pt x="3097" y="476"/>
                  </a:lnTo>
                  <a:lnTo>
                    <a:pt x="3096" y="474"/>
                  </a:lnTo>
                  <a:lnTo>
                    <a:pt x="3094" y="476"/>
                  </a:lnTo>
                  <a:lnTo>
                    <a:pt x="3091" y="477"/>
                  </a:lnTo>
                  <a:lnTo>
                    <a:pt x="3089" y="476"/>
                  </a:lnTo>
                  <a:lnTo>
                    <a:pt x="3087" y="476"/>
                  </a:lnTo>
                  <a:lnTo>
                    <a:pt x="3084" y="474"/>
                  </a:lnTo>
                  <a:lnTo>
                    <a:pt x="3080" y="474"/>
                  </a:lnTo>
                  <a:lnTo>
                    <a:pt x="3077" y="474"/>
                  </a:lnTo>
                  <a:lnTo>
                    <a:pt x="3075" y="472"/>
                  </a:lnTo>
                  <a:lnTo>
                    <a:pt x="3074" y="471"/>
                  </a:lnTo>
                  <a:lnTo>
                    <a:pt x="3074" y="469"/>
                  </a:lnTo>
                  <a:lnTo>
                    <a:pt x="3075" y="467"/>
                  </a:lnTo>
                  <a:lnTo>
                    <a:pt x="3082" y="464"/>
                  </a:lnTo>
                  <a:lnTo>
                    <a:pt x="3089" y="466"/>
                  </a:lnTo>
                  <a:lnTo>
                    <a:pt x="3097" y="467"/>
                  </a:lnTo>
                  <a:lnTo>
                    <a:pt x="3104" y="467"/>
                  </a:lnTo>
                  <a:lnTo>
                    <a:pt x="3106" y="467"/>
                  </a:lnTo>
                  <a:lnTo>
                    <a:pt x="3107" y="467"/>
                  </a:lnTo>
                  <a:lnTo>
                    <a:pt x="3111" y="469"/>
                  </a:lnTo>
                  <a:lnTo>
                    <a:pt x="3112" y="469"/>
                  </a:lnTo>
                  <a:lnTo>
                    <a:pt x="3114" y="469"/>
                  </a:lnTo>
                  <a:lnTo>
                    <a:pt x="3118" y="466"/>
                  </a:lnTo>
                  <a:lnTo>
                    <a:pt x="3119" y="464"/>
                  </a:lnTo>
                  <a:lnTo>
                    <a:pt x="3121" y="464"/>
                  </a:lnTo>
                  <a:lnTo>
                    <a:pt x="3124" y="464"/>
                  </a:lnTo>
                  <a:lnTo>
                    <a:pt x="3128" y="464"/>
                  </a:lnTo>
                  <a:lnTo>
                    <a:pt x="3138" y="464"/>
                  </a:lnTo>
                  <a:lnTo>
                    <a:pt x="3146" y="462"/>
                  </a:lnTo>
                  <a:close/>
                  <a:moveTo>
                    <a:pt x="3045" y="462"/>
                  </a:moveTo>
                  <a:lnTo>
                    <a:pt x="3048" y="462"/>
                  </a:lnTo>
                  <a:lnTo>
                    <a:pt x="3052" y="462"/>
                  </a:lnTo>
                  <a:lnTo>
                    <a:pt x="3055" y="464"/>
                  </a:lnTo>
                  <a:lnTo>
                    <a:pt x="3058" y="466"/>
                  </a:lnTo>
                  <a:lnTo>
                    <a:pt x="3062" y="467"/>
                  </a:lnTo>
                  <a:lnTo>
                    <a:pt x="3062" y="469"/>
                  </a:lnTo>
                  <a:lnTo>
                    <a:pt x="3060" y="472"/>
                  </a:lnTo>
                  <a:lnTo>
                    <a:pt x="3058" y="474"/>
                  </a:lnTo>
                  <a:lnTo>
                    <a:pt x="3052" y="476"/>
                  </a:lnTo>
                  <a:lnTo>
                    <a:pt x="3038" y="477"/>
                  </a:lnTo>
                  <a:lnTo>
                    <a:pt x="3025" y="477"/>
                  </a:lnTo>
                  <a:lnTo>
                    <a:pt x="3011" y="474"/>
                  </a:lnTo>
                  <a:lnTo>
                    <a:pt x="3013" y="471"/>
                  </a:lnTo>
                  <a:lnTo>
                    <a:pt x="3014" y="467"/>
                  </a:lnTo>
                  <a:lnTo>
                    <a:pt x="3016" y="466"/>
                  </a:lnTo>
                  <a:lnTo>
                    <a:pt x="3018" y="464"/>
                  </a:lnTo>
                  <a:lnTo>
                    <a:pt x="3021" y="464"/>
                  </a:lnTo>
                  <a:lnTo>
                    <a:pt x="3025" y="464"/>
                  </a:lnTo>
                  <a:lnTo>
                    <a:pt x="3030" y="466"/>
                  </a:lnTo>
                  <a:lnTo>
                    <a:pt x="3033" y="467"/>
                  </a:lnTo>
                  <a:lnTo>
                    <a:pt x="3036" y="469"/>
                  </a:lnTo>
                  <a:lnTo>
                    <a:pt x="3040" y="469"/>
                  </a:lnTo>
                  <a:lnTo>
                    <a:pt x="3042" y="467"/>
                  </a:lnTo>
                  <a:lnTo>
                    <a:pt x="3042" y="466"/>
                  </a:lnTo>
                  <a:lnTo>
                    <a:pt x="3042" y="462"/>
                  </a:lnTo>
                  <a:lnTo>
                    <a:pt x="3045" y="462"/>
                  </a:lnTo>
                  <a:close/>
                  <a:moveTo>
                    <a:pt x="3001" y="461"/>
                  </a:moveTo>
                  <a:lnTo>
                    <a:pt x="3004" y="462"/>
                  </a:lnTo>
                  <a:lnTo>
                    <a:pt x="3006" y="462"/>
                  </a:lnTo>
                  <a:lnTo>
                    <a:pt x="3008" y="464"/>
                  </a:lnTo>
                  <a:lnTo>
                    <a:pt x="3008" y="467"/>
                  </a:lnTo>
                  <a:lnTo>
                    <a:pt x="3008" y="469"/>
                  </a:lnTo>
                  <a:lnTo>
                    <a:pt x="3004" y="472"/>
                  </a:lnTo>
                  <a:lnTo>
                    <a:pt x="3001" y="474"/>
                  </a:lnTo>
                  <a:lnTo>
                    <a:pt x="2998" y="472"/>
                  </a:lnTo>
                  <a:lnTo>
                    <a:pt x="2996" y="469"/>
                  </a:lnTo>
                  <a:lnTo>
                    <a:pt x="2994" y="466"/>
                  </a:lnTo>
                  <a:lnTo>
                    <a:pt x="2994" y="462"/>
                  </a:lnTo>
                  <a:lnTo>
                    <a:pt x="2998" y="461"/>
                  </a:lnTo>
                  <a:lnTo>
                    <a:pt x="3001" y="461"/>
                  </a:lnTo>
                  <a:close/>
                  <a:moveTo>
                    <a:pt x="2874" y="423"/>
                  </a:moveTo>
                  <a:lnTo>
                    <a:pt x="2878" y="425"/>
                  </a:lnTo>
                  <a:lnTo>
                    <a:pt x="2881" y="427"/>
                  </a:lnTo>
                  <a:lnTo>
                    <a:pt x="2886" y="428"/>
                  </a:lnTo>
                  <a:lnTo>
                    <a:pt x="2889" y="428"/>
                  </a:lnTo>
                  <a:lnTo>
                    <a:pt x="2893" y="430"/>
                  </a:lnTo>
                  <a:lnTo>
                    <a:pt x="2895" y="432"/>
                  </a:lnTo>
                  <a:lnTo>
                    <a:pt x="2898" y="435"/>
                  </a:lnTo>
                  <a:lnTo>
                    <a:pt x="2901" y="439"/>
                  </a:lnTo>
                  <a:lnTo>
                    <a:pt x="2906" y="440"/>
                  </a:lnTo>
                  <a:lnTo>
                    <a:pt x="2911" y="440"/>
                  </a:lnTo>
                  <a:lnTo>
                    <a:pt x="2916" y="440"/>
                  </a:lnTo>
                  <a:lnTo>
                    <a:pt x="2922" y="440"/>
                  </a:lnTo>
                  <a:lnTo>
                    <a:pt x="2923" y="442"/>
                  </a:lnTo>
                  <a:lnTo>
                    <a:pt x="2927" y="442"/>
                  </a:lnTo>
                  <a:lnTo>
                    <a:pt x="2928" y="442"/>
                  </a:lnTo>
                  <a:lnTo>
                    <a:pt x="2930" y="440"/>
                  </a:lnTo>
                  <a:lnTo>
                    <a:pt x="2930" y="437"/>
                  </a:lnTo>
                  <a:lnTo>
                    <a:pt x="2932" y="433"/>
                  </a:lnTo>
                  <a:lnTo>
                    <a:pt x="2933" y="433"/>
                  </a:lnTo>
                  <a:lnTo>
                    <a:pt x="2935" y="433"/>
                  </a:lnTo>
                  <a:lnTo>
                    <a:pt x="2938" y="437"/>
                  </a:lnTo>
                  <a:lnTo>
                    <a:pt x="2942" y="439"/>
                  </a:lnTo>
                  <a:lnTo>
                    <a:pt x="2947" y="440"/>
                  </a:lnTo>
                  <a:lnTo>
                    <a:pt x="2952" y="440"/>
                  </a:lnTo>
                  <a:lnTo>
                    <a:pt x="2957" y="440"/>
                  </a:lnTo>
                  <a:lnTo>
                    <a:pt x="2962" y="440"/>
                  </a:lnTo>
                  <a:lnTo>
                    <a:pt x="2960" y="445"/>
                  </a:lnTo>
                  <a:lnTo>
                    <a:pt x="2962" y="449"/>
                  </a:lnTo>
                  <a:lnTo>
                    <a:pt x="2965" y="452"/>
                  </a:lnTo>
                  <a:lnTo>
                    <a:pt x="2969" y="454"/>
                  </a:lnTo>
                  <a:lnTo>
                    <a:pt x="2974" y="454"/>
                  </a:lnTo>
                  <a:lnTo>
                    <a:pt x="2977" y="454"/>
                  </a:lnTo>
                  <a:lnTo>
                    <a:pt x="2982" y="454"/>
                  </a:lnTo>
                  <a:lnTo>
                    <a:pt x="2986" y="454"/>
                  </a:lnTo>
                  <a:lnTo>
                    <a:pt x="2987" y="455"/>
                  </a:lnTo>
                  <a:lnTo>
                    <a:pt x="2987" y="457"/>
                  </a:lnTo>
                  <a:lnTo>
                    <a:pt x="2989" y="461"/>
                  </a:lnTo>
                  <a:lnTo>
                    <a:pt x="2989" y="464"/>
                  </a:lnTo>
                  <a:lnTo>
                    <a:pt x="2989" y="467"/>
                  </a:lnTo>
                  <a:lnTo>
                    <a:pt x="2991" y="471"/>
                  </a:lnTo>
                  <a:lnTo>
                    <a:pt x="2993" y="474"/>
                  </a:lnTo>
                  <a:lnTo>
                    <a:pt x="2974" y="466"/>
                  </a:lnTo>
                  <a:lnTo>
                    <a:pt x="2969" y="466"/>
                  </a:lnTo>
                  <a:lnTo>
                    <a:pt x="2964" y="466"/>
                  </a:lnTo>
                  <a:lnTo>
                    <a:pt x="2960" y="466"/>
                  </a:lnTo>
                  <a:lnTo>
                    <a:pt x="2955" y="464"/>
                  </a:lnTo>
                  <a:lnTo>
                    <a:pt x="2950" y="464"/>
                  </a:lnTo>
                  <a:lnTo>
                    <a:pt x="2949" y="464"/>
                  </a:lnTo>
                  <a:lnTo>
                    <a:pt x="2947" y="466"/>
                  </a:lnTo>
                  <a:lnTo>
                    <a:pt x="2945" y="466"/>
                  </a:lnTo>
                  <a:lnTo>
                    <a:pt x="2935" y="464"/>
                  </a:lnTo>
                  <a:lnTo>
                    <a:pt x="2930" y="462"/>
                  </a:lnTo>
                  <a:lnTo>
                    <a:pt x="2923" y="461"/>
                  </a:lnTo>
                  <a:lnTo>
                    <a:pt x="2918" y="459"/>
                  </a:lnTo>
                  <a:lnTo>
                    <a:pt x="2913" y="457"/>
                  </a:lnTo>
                  <a:lnTo>
                    <a:pt x="2908" y="455"/>
                  </a:lnTo>
                  <a:lnTo>
                    <a:pt x="2905" y="455"/>
                  </a:lnTo>
                  <a:lnTo>
                    <a:pt x="2901" y="457"/>
                  </a:lnTo>
                  <a:lnTo>
                    <a:pt x="2898" y="457"/>
                  </a:lnTo>
                  <a:lnTo>
                    <a:pt x="2895" y="457"/>
                  </a:lnTo>
                  <a:lnTo>
                    <a:pt x="2879" y="452"/>
                  </a:lnTo>
                  <a:lnTo>
                    <a:pt x="2866" y="449"/>
                  </a:lnTo>
                  <a:lnTo>
                    <a:pt x="2867" y="444"/>
                  </a:lnTo>
                  <a:lnTo>
                    <a:pt x="2864" y="442"/>
                  </a:lnTo>
                  <a:lnTo>
                    <a:pt x="2861" y="442"/>
                  </a:lnTo>
                  <a:lnTo>
                    <a:pt x="2857" y="440"/>
                  </a:lnTo>
                  <a:lnTo>
                    <a:pt x="2854" y="440"/>
                  </a:lnTo>
                  <a:lnTo>
                    <a:pt x="2852" y="439"/>
                  </a:lnTo>
                  <a:lnTo>
                    <a:pt x="2852" y="435"/>
                  </a:lnTo>
                  <a:lnTo>
                    <a:pt x="2852" y="433"/>
                  </a:lnTo>
                  <a:lnTo>
                    <a:pt x="2856" y="430"/>
                  </a:lnTo>
                  <a:lnTo>
                    <a:pt x="2857" y="427"/>
                  </a:lnTo>
                  <a:lnTo>
                    <a:pt x="2859" y="425"/>
                  </a:lnTo>
                  <a:lnTo>
                    <a:pt x="2861" y="425"/>
                  </a:lnTo>
                  <a:lnTo>
                    <a:pt x="2864" y="425"/>
                  </a:lnTo>
                  <a:lnTo>
                    <a:pt x="2866" y="425"/>
                  </a:lnTo>
                  <a:lnTo>
                    <a:pt x="2869" y="427"/>
                  </a:lnTo>
                  <a:lnTo>
                    <a:pt x="2871" y="427"/>
                  </a:lnTo>
                  <a:lnTo>
                    <a:pt x="2873" y="427"/>
                  </a:lnTo>
                  <a:lnTo>
                    <a:pt x="2874" y="423"/>
                  </a:lnTo>
                  <a:close/>
                  <a:moveTo>
                    <a:pt x="3613" y="413"/>
                  </a:moveTo>
                  <a:lnTo>
                    <a:pt x="3616" y="415"/>
                  </a:lnTo>
                  <a:lnTo>
                    <a:pt x="3618" y="418"/>
                  </a:lnTo>
                  <a:lnTo>
                    <a:pt x="3619" y="420"/>
                  </a:lnTo>
                  <a:lnTo>
                    <a:pt x="3621" y="422"/>
                  </a:lnTo>
                  <a:lnTo>
                    <a:pt x="3623" y="423"/>
                  </a:lnTo>
                  <a:lnTo>
                    <a:pt x="3626" y="427"/>
                  </a:lnTo>
                  <a:lnTo>
                    <a:pt x="3629" y="430"/>
                  </a:lnTo>
                  <a:lnTo>
                    <a:pt x="3633" y="433"/>
                  </a:lnTo>
                  <a:lnTo>
                    <a:pt x="3633" y="437"/>
                  </a:lnTo>
                  <a:lnTo>
                    <a:pt x="3633" y="439"/>
                  </a:lnTo>
                  <a:lnTo>
                    <a:pt x="3631" y="439"/>
                  </a:lnTo>
                  <a:lnTo>
                    <a:pt x="3629" y="440"/>
                  </a:lnTo>
                  <a:lnTo>
                    <a:pt x="3626" y="439"/>
                  </a:lnTo>
                  <a:lnTo>
                    <a:pt x="3624" y="439"/>
                  </a:lnTo>
                  <a:lnTo>
                    <a:pt x="3621" y="437"/>
                  </a:lnTo>
                  <a:lnTo>
                    <a:pt x="3619" y="435"/>
                  </a:lnTo>
                  <a:lnTo>
                    <a:pt x="3619" y="433"/>
                  </a:lnTo>
                  <a:lnTo>
                    <a:pt x="3618" y="430"/>
                  </a:lnTo>
                  <a:lnTo>
                    <a:pt x="3618" y="428"/>
                  </a:lnTo>
                  <a:lnTo>
                    <a:pt x="3616" y="425"/>
                  </a:lnTo>
                  <a:lnTo>
                    <a:pt x="3614" y="422"/>
                  </a:lnTo>
                  <a:lnTo>
                    <a:pt x="3613" y="418"/>
                  </a:lnTo>
                  <a:lnTo>
                    <a:pt x="3613" y="413"/>
                  </a:lnTo>
                  <a:close/>
                  <a:moveTo>
                    <a:pt x="3123" y="400"/>
                  </a:moveTo>
                  <a:lnTo>
                    <a:pt x="3124" y="400"/>
                  </a:lnTo>
                  <a:lnTo>
                    <a:pt x="3126" y="401"/>
                  </a:lnTo>
                  <a:lnTo>
                    <a:pt x="3128" y="403"/>
                  </a:lnTo>
                  <a:lnTo>
                    <a:pt x="3124" y="405"/>
                  </a:lnTo>
                  <a:lnTo>
                    <a:pt x="3123" y="405"/>
                  </a:lnTo>
                  <a:lnTo>
                    <a:pt x="3123" y="406"/>
                  </a:lnTo>
                  <a:lnTo>
                    <a:pt x="3124" y="410"/>
                  </a:lnTo>
                  <a:lnTo>
                    <a:pt x="3124" y="413"/>
                  </a:lnTo>
                  <a:lnTo>
                    <a:pt x="3124" y="415"/>
                  </a:lnTo>
                  <a:lnTo>
                    <a:pt x="3124" y="417"/>
                  </a:lnTo>
                  <a:lnTo>
                    <a:pt x="3123" y="420"/>
                  </a:lnTo>
                  <a:lnTo>
                    <a:pt x="3119" y="422"/>
                  </a:lnTo>
                  <a:lnTo>
                    <a:pt x="3111" y="413"/>
                  </a:lnTo>
                  <a:lnTo>
                    <a:pt x="3111" y="412"/>
                  </a:lnTo>
                  <a:lnTo>
                    <a:pt x="3112" y="408"/>
                  </a:lnTo>
                  <a:lnTo>
                    <a:pt x="3114" y="406"/>
                  </a:lnTo>
                  <a:lnTo>
                    <a:pt x="3116" y="403"/>
                  </a:lnTo>
                  <a:lnTo>
                    <a:pt x="3116" y="403"/>
                  </a:lnTo>
                  <a:lnTo>
                    <a:pt x="3118" y="403"/>
                  </a:lnTo>
                  <a:lnTo>
                    <a:pt x="3119" y="406"/>
                  </a:lnTo>
                  <a:lnTo>
                    <a:pt x="3119" y="403"/>
                  </a:lnTo>
                  <a:lnTo>
                    <a:pt x="3121" y="400"/>
                  </a:lnTo>
                  <a:lnTo>
                    <a:pt x="3123" y="400"/>
                  </a:lnTo>
                  <a:close/>
                  <a:moveTo>
                    <a:pt x="3569" y="391"/>
                  </a:moveTo>
                  <a:lnTo>
                    <a:pt x="3572" y="393"/>
                  </a:lnTo>
                  <a:lnTo>
                    <a:pt x="3574" y="395"/>
                  </a:lnTo>
                  <a:lnTo>
                    <a:pt x="3577" y="398"/>
                  </a:lnTo>
                  <a:lnTo>
                    <a:pt x="3579" y="400"/>
                  </a:lnTo>
                  <a:lnTo>
                    <a:pt x="3579" y="403"/>
                  </a:lnTo>
                  <a:lnTo>
                    <a:pt x="3579" y="405"/>
                  </a:lnTo>
                  <a:lnTo>
                    <a:pt x="3575" y="408"/>
                  </a:lnTo>
                  <a:lnTo>
                    <a:pt x="3572" y="408"/>
                  </a:lnTo>
                  <a:lnTo>
                    <a:pt x="3574" y="412"/>
                  </a:lnTo>
                  <a:lnTo>
                    <a:pt x="3575" y="413"/>
                  </a:lnTo>
                  <a:lnTo>
                    <a:pt x="3574" y="415"/>
                  </a:lnTo>
                  <a:lnTo>
                    <a:pt x="3572" y="417"/>
                  </a:lnTo>
                  <a:lnTo>
                    <a:pt x="3570" y="417"/>
                  </a:lnTo>
                  <a:lnTo>
                    <a:pt x="3569" y="418"/>
                  </a:lnTo>
                  <a:lnTo>
                    <a:pt x="3567" y="418"/>
                  </a:lnTo>
                  <a:lnTo>
                    <a:pt x="3565" y="418"/>
                  </a:lnTo>
                  <a:lnTo>
                    <a:pt x="3564" y="423"/>
                  </a:lnTo>
                  <a:lnTo>
                    <a:pt x="3560" y="425"/>
                  </a:lnTo>
                  <a:lnTo>
                    <a:pt x="3555" y="428"/>
                  </a:lnTo>
                  <a:lnTo>
                    <a:pt x="3552" y="430"/>
                  </a:lnTo>
                  <a:lnTo>
                    <a:pt x="3547" y="430"/>
                  </a:lnTo>
                  <a:lnTo>
                    <a:pt x="3535" y="430"/>
                  </a:lnTo>
                  <a:lnTo>
                    <a:pt x="3523" y="427"/>
                  </a:lnTo>
                  <a:lnTo>
                    <a:pt x="3515" y="418"/>
                  </a:lnTo>
                  <a:lnTo>
                    <a:pt x="3521" y="417"/>
                  </a:lnTo>
                  <a:lnTo>
                    <a:pt x="3526" y="417"/>
                  </a:lnTo>
                  <a:lnTo>
                    <a:pt x="3533" y="417"/>
                  </a:lnTo>
                  <a:lnTo>
                    <a:pt x="3537" y="417"/>
                  </a:lnTo>
                  <a:lnTo>
                    <a:pt x="3538" y="415"/>
                  </a:lnTo>
                  <a:lnTo>
                    <a:pt x="3542" y="412"/>
                  </a:lnTo>
                  <a:lnTo>
                    <a:pt x="3543" y="410"/>
                  </a:lnTo>
                  <a:lnTo>
                    <a:pt x="3543" y="410"/>
                  </a:lnTo>
                  <a:lnTo>
                    <a:pt x="3543" y="413"/>
                  </a:lnTo>
                  <a:lnTo>
                    <a:pt x="3543" y="417"/>
                  </a:lnTo>
                  <a:lnTo>
                    <a:pt x="3543" y="417"/>
                  </a:lnTo>
                  <a:lnTo>
                    <a:pt x="3547" y="417"/>
                  </a:lnTo>
                  <a:lnTo>
                    <a:pt x="3548" y="417"/>
                  </a:lnTo>
                  <a:lnTo>
                    <a:pt x="3552" y="415"/>
                  </a:lnTo>
                  <a:lnTo>
                    <a:pt x="3555" y="413"/>
                  </a:lnTo>
                  <a:lnTo>
                    <a:pt x="3559" y="412"/>
                  </a:lnTo>
                  <a:lnTo>
                    <a:pt x="3560" y="410"/>
                  </a:lnTo>
                  <a:lnTo>
                    <a:pt x="3564" y="408"/>
                  </a:lnTo>
                  <a:lnTo>
                    <a:pt x="3565" y="408"/>
                  </a:lnTo>
                  <a:lnTo>
                    <a:pt x="3565" y="406"/>
                  </a:lnTo>
                  <a:lnTo>
                    <a:pt x="3565" y="405"/>
                  </a:lnTo>
                  <a:lnTo>
                    <a:pt x="3565" y="403"/>
                  </a:lnTo>
                  <a:lnTo>
                    <a:pt x="3565" y="400"/>
                  </a:lnTo>
                  <a:lnTo>
                    <a:pt x="3565" y="396"/>
                  </a:lnTo>
                  <a:lnTo>
                    <a:pt x="3565" y="395"/>
                  </a:lnTo>
                  <a:lnTo>
                    <a:pt x="3567" y="393"/>
                  </a:lnTo>
                  <a:lnTo>
                    <a:pt x="3569" y="391"/>
                  </a:lnTo>
                  <a:close/>
                  <a:moveTo>
                    <a:pt x="3177" y="374"/>
                  </a:moveTo>
                  <a:lnTo>
                    <a:pt x="3180" y="374"/>
                  </a:lnTo>
                  <a:lnTo>
                    <a:pt x="3183" y="376"/>
                  </a:lnTo>
                  <a:lnTo>
                    <a:pt x="3187" y="379"/>
                  </a:lnTo>
                  <a:lnTo>
                    <a:pt x="3189" y="381"/>
                  </a:lnTo>
                  <a:lnTo>
                    <a:pt x="3189" y="384"/>
                  </a:lnTo>
                  <a:lnTo>
                    <a:pt x="3189" y="384"/>
                  </a:lnTo>
                  <a:lnTo>
                    <a:pt x="3185" y="386"/>
                  </a:lnTo>
                  <a:lnTo>
                    <a:pt x="3182" y="386"/>
                  </a:lnTo>
                  <a:lnTo>
                    <a:pt x="3180" y="386"/>
                  </a:lnTo>
                  <a:lnTo>
                    <a:pt x="3177" y="388"/>
                  </a:lnTo>
                  <a:lnTo>
                    <a:pt x="3173" y="386"/>
                  </a:lnTo>
                  <a:lnTo>
                    <a:pt x="3170" y="386"/>
                  </a:lnTo>
                  <a:lnTo>
                    <a:pt x="3168" y="384"/>
                  </a:lnTo>
                  <a:lnTo>
                    <a:pt x="3168" y="381"/>
                  </a:lnTo>
                  <a:lnTo>
                    <a:pt x="3168" y="378"/>
                  </a:lnTo>
                  <a:lnTo>
                    <a:pt x="3170" y="376"/>
                  </a:lnTo>
                  <a:lnTo>
                    <a:pt x="3173" y="374"/>
                  </a:lnTo>
                  <a:lnTo>
                    <a:pt x="3177" y="374"/>
                  </a:lnTo>
                  <a:close/>
                  <a:moveTo>
                    <a:pt x="3221" y="369"/>
                  </a:moveTo>
                  <a:lnTo>
                    <a:pt x="3224" y="369"/>
                  </a:lnTo>
                  <a:lnTo>
                    <a:pt x="3227" y="371"/>
                  </a:lnTo>
                  <a:lnTo>
                    <a:pt x="3232" y="373"/>
                  </a:lnTo>
                  <a:lnTo>
                    <a:pt x="3236" y="373"/>
                  </a:lnTo>
                  <a:lnTo>
                    <a:pt x="3239" y="376"/>
                  </a:lnTo>
                  <a:lnTo>
                    <a:pt x="3243" y="378"/>
                  </a:lnTo>
                  <a:lnTo>
                    <a:pt x="3244" y="381"/>
                  </a:lnTo>
                  <a:lnTo>
                    <a:pt x="3244" y="384"/>
                  </a:lnTo>
                  <a:lnTo>
                    <a:pt x="3244" y="390"/>
                  </a:lnTo>
                  <a:lnTo>
                    <a:pt x="3239" y="386"/>
                  </a:lnTo>
                  <a:lnTo>
                    <a:pt x="3236" y="384"/>
                  </a:lnTo>
                  <a:lnTo>
                    <a:pt x="3232" y="383"/>
                  </a:lnTo>
                  <a:lnTo>
                    <a:pt x="3229" y="383"/>
                  </a:lnTo>
                  <a:lnTo>
                    <a:pt x="3224" y="383"/>
                  </a:lnTo>
                  <a:lnTo>
                    <a:pt x="3221" y="383"/>
                  </a:lnTo>
                  <a:lnTo>
                    <a:pt x="3217" y="381"/>
                  </a:lnTo>
                  <a:lnTo>
                    <a:pt x="3214" y="379"/>
                  </a:lnTo>
                  <a:lnTo>
                    <a:pt x="3212" y="379"/>
                  </a:lnTo>
                  <a:lnTo>
                    <a:pt x="3212" y="381"/>
                  </a:lnTo>
                  <a:lnTo>
                    <a:pt x="3210" y="383"/>
                  </a:lnTo>
                  <a:lnTo>
                    <a:pt x="3210" y="384"/>
                  </a:lnTo>
                  <a:lnTo>
                    <a:pt x="3209" y="386"/>
                  </a:lnTo>
                  <a:lnTo>
                    <a:pt x="3207" y="386"/>
                  </a:lnTo>
                  <a:lnTo>
                    <a:pt x="3205" y="386"/>
                  </a:lnTo>
                  <a:lnTo>
                    <a:pt x="3202" y="386"/>
                  </a:lnTo>
                  <a:lnTo>
                    <a:pt x="3199" y="384"/>
                  </a:lnTo>
                  <a:lnTo>
                    <a:pt x="3197" y="384"/>
                  </a:lnTo>
                  <a:lnTo>
                    <a:pt x="3195" y="383"/>
                  </a:lnTo>
                  <a:lnTo>
                    <a:pt x="3197" y="379"/>
                  </a:lnTo>
                  <a:lnTo>
                    <a:pt x="3199" y="376"/>
                  </a:lnTo>
                  <a:lnTo>
                    <a:pt x="3202" y="373"/>
                  </a:lnTo>
                  <a:lnTo>
                    <a:pt x="3205" y="371"/>
                  </a:lnTo>
                  <a:lnTo>
                    <a:pt x="3210" y="371"/>
                  </a:lnTo>
                  <a:lnTo>
                    <a:pt x="3216" y="369"/>
                  </a:lnTo>
                  <a:lnTo>
                    <a:pt x="3221" y="369"/>
                  </a:lnTo>
                  <a:close/>
                  <a:moveTo>
                    <a:pt x="3553" y="366"/>
                  </a:moveTo>
                  <a:lnTo>
                    <a:pt x="3562" y="371"/>
                  </a:lnTo>
                  <a:lnTo>
                    <a:pt x="3570" y="376"/>
                  </a:lnTo>
                  <a:lnTo>
                    <a:pt x="3579" y="383"/>
                  </a:lnTo>
                  <a:lnTo>
                    <a:pt x="3581" y="384"/>
                  </a:lnTo>
                  <a:lnTo>
                    <a:pt x="3582" y="388"/>
                  </a:lnTo>
                  <a:lnTo>
                    <a:pt x="3584" y="390"/>
                  </a:lnTo>
                  <a:lnTo>
                    <a:pt x="3586" y="390"/>
                  </a:lnTo>
                  <a:lnTo>
                    <a:pt x="3586" y="390"/>
                  </a:lnTo>
                  <a:lnTo>
                    <a:pt x="3587" y="390"/>
                  </a:lnTo>
                  <a:lnTo>
                    <a:pt x="3589" y="393"/>
                  </a:lnTo>
                  <a:lnTo>
                    <a:pt x="3591" y="396"/>
                  </a:lnTo>
                  <a:lnTo>
                    <a:pt x="3591" y="398"/>
                  </a:lnTo>
                  <a:lnTo>
                    <a:pt x="3589" y="401"/>
                  </a:lnTo>
                  <a:lnTo>
                    <a:pt x="3587" y="406"/>
                  </a:lnTo>
                  <a:lnTo>
                    <a:pt x="3586" y="401"/>
                  </a:lnTo>
                  <a:lnTo>
                    <a:pt x="3584" y="398"/>
                  </a:lnTo>
                  <a:lnTo>
                    <a:pt x="3581" y="390"/>
                  </a:lnTo>
                  <a:lnTo>
                    <a:pt x="3574" y="383"/>
                  </a:lnTo>
                  <a:lnTo>
                    <a:pt x="3564" y="376"/>
                  </a:lnTo>
                  <a:lnTo>
                    <a:pt x="3557" y="371"/>
                  </a:lnTo>
                  <a:lnTo>
                    <a:pt x="3553" y="366"/>
                  </a:lnTo>
                  <a:close/>
                  <a:moveTo>
                    <a:pt x="2886" y="364"/>
                  </a:moveTo>
                  <a:lnTo>
                    <a:pt x="2889" y="366"/>
                  </a:lnTo>
                  <a:lnTo>
                    <a:pt x="2891" y="368"/>
                  </a:lnTo>
                  <a:lnTo>
                    <a:pt x="2893" y="371"/>
                  </a:lnTo>
                  <a:lnTo>
                    <a:pt x="2893" y="374"/>
                  </a:lnTo>
                  <a:lnTo>
                    <a:pt x="2893" y="376"/>
                  </a:lnTo>
                  <a:lnTo>
                    <a:pt x="2891" y="379"/>
                  </a:lnTo>
                  <a:lnTo>
                    <a:pt x="2888" y="379"/>
                  </a:lnTo>
                  <a:lnTo>
                    <a:pt x="2884" y="379"/>
                  </a:lnTo>
                  <a:lnTo>
                    <a:pt x="2884" y="378"/>
                  </a:lnTo>
                  <a:lnTo>
                    <a:pt x="2884" y="374"/>
                  </a:lnTo>
                  <a:lnTo>
                    <a:pt x="2883" y="371"/>
                  </a:lnTo>
                  <a:lnTo>
                    <a:pt x="2883" y="369"/>
                  </a:lnTo>
                  <a:lnTo>
                    <a:pt x="2884" y="366"/>
                  </a:lnTo>
                  <a:lnTo>
                    <a:pt x="2884" y="364"/>
                  </a:lnTo>
                  <a:lnTo>
                    <a:pt x="2886" y="364"/>
                  </a:lnTo>
                  <a:close/>
                  <a:moveTo>
                    <a:pt x="2854" y="349"/>
                  </a:moveTo>
                  <a:lnTo>
                    <a:pt x="2857" y="349"/>
                  </a:lnTo>
                  <a:lnTo>
                    <a:pt x="2859" y="351"/>
                  </a:lnTo>
                  <a:lnTo>
                    <a:pt x="2861" y="352"/>
                  </a:lnTo>
                  <a:lnTo>
                    <a:pt x="2862" y="356"/>
                  </a:lnTo>
                  <a:lnTo>
                    <a:pt x="2862" y="359"/>
                  </a:lnTo>
                  <a:lnTo>
                    <a:pt x="2864" y="362"/>
                  </a:lnTo>
                  <a:lnTo>
                    <a:pt x="2866" y="364"/>
                  </a:lnTo>
                  <a:lnTo>
                    <a:pt x="2867" y="366"/>
                  </a:lnTo>
                  <a:lnTo>
                    <a:pt x="2873" y="368"/>
                  </a:lnTo>
                  <a:lnTo>
                    <a:pt x="2869" y="369"/>
                  </a:lnTo>
                  <a:lnTo>
                    <a:pt x="2869" y="373"/>
                  </a:lnTo>
                  <a:lnTo>
                    <a:pt x="2871" y="376"/>
                  </a:lnTo>
                  <a:lnTo>
                    <a:pt x="2867" y="376"/>
                  </a:lnTo>
                  <a:lnTo>
                    <a:pt x="2864" y="374"/>
                  </a:lnTo>
                  <a:lnTo>
                    <a:pt x="2861" y="373"/>
                  </a:lnTo>
                  <a:lnTo>
                    <a:pt x="2859" y="369"/>
                  </a:lnTo>
                  <a:lnTo>
                    <a:pt x="2859" y="368"/>
                  </a:lnTo>
                  <a:lnTo>
                    <a:pt x="2857" y="366"/>
                  </a:lnTo>
                  <a:lnTo>
                    <a:pt x="2856" y="364"/>
                  </a:lnTo>
                  <a:lnTo>
                    <a:pt x="2856" y="361"/>
                  </a:lnTo>
                  <a:lnTo>
                    <a:pt x="2854" y="359"/>
                  </a:lnTo>
                  <a:lnTo>
                    <a:pt x="2852" y="359"/>
                  </a:lnTo>
                  <a:lnTo>
                    <a:pt x="2851" y="359"/>
                  </a:lnTo>
                  <a:lnTo>
                    <a:pt x="2847" y="359"/>
                  </a:lnTo>
                  <a:lnTo>
                    <a:pt x="2846" y="357"/>
                  </a:lnTo>
                  <a:lnTo>
                    <a:pt x="2847" y="356"/>
                  </a:lnTo>
                  <a:lnTo>
                    <a:pt x="2849" y="352"/>
                  </a:lnTo>
                  <a:lnTo>
                    <a:pt x="2851" y="351"/>
                  </a:lnTo>
                  <a:lnTo>
                    <a:pt x="2852" y="351"/>
                  </a:lnTo>
                  <a:lnTo>
                    <a:pt x="2854" y="351"/>
                  </a:lnTo>
                  <a:lnTo>
                    <a:pt x="2856" y="352"/>
                  </a:lnTo>
                  <a:lnTo>
                    <a:pt x="2854" y="349"/>
                  </a:lnTo>
                  <a:close/>
                  <a:moveTo>
                    <a:pt x="3268" y="330"/>
                  </a:moveTo>
                  <a:lnTo>
                    <a:pt x="3281" y="330"/>
                  </a:lnTo>
                  <a:lnTo>
                    <a:pt x="3287" y="332"/>
                  </a:lnTo>
                  <a:lnTo>
                    <a:pt x="3290" y="332"/>
                  </a:lnTo>
                  <a:lnTo>
                    <a:pt x="3292" y="334"/>
                  </a:lnTo>
                  <a:lnTo>
                    <a:pt x="3293" y="335"/>
                  </a:lnTo>
                  <a:lnTo>
                    <a:pt x="3295" y="340"/>
                  </a:lnTo>
                  <a:lnTo>
                    <a:pt x="3297" y="351"/>
                  </a:lnTo>
                  <a:lnTo>
                    <a:pt x="3298" y="357"/>
                  </a:lnTo>
                  <a:lnTo>
                    <a:pt x="3302" y="366"/>
                  </a:lnTo>
                  <a:lnTo>
                    <a:pt x="3303" y="371"/>
                  </a:lnTo>
                  <a:lnTo>
                    <a:pt x="3307" y="374"/>
                  </a:lnTo>
                  <a:lnTo>
                    <a:pt x="3310" y="376"/>
                  </a:lnTo>
                  <a:lnTo>
                    <a:pt x="3315" y="378"/>
                  </a:lnTo>
                  <a:lnTo>
                    <a:pt x="3317" y="378"/>
                  </a:lnTo>
                  <a:lnTo>
                    <a:pt x="3319" y="376"/>
                  </a:lnTo>
                  <a:lnTo>
                    <a:pt x="3322" y="373"/>
                  </a:lnTo>
                  <a:lnTo>
                    <a:pt x="3324" y="369"/>
                  </a:lnTo>
                  <a:lnTo>
                    <a:pt x="3327" y="366"/>
                  </a:lnTo>
                  <a:lnTo>
                    <a:pt x="3329" y="362"/>
                  </a:lnTo>
                  <a:lnTo>
                    <a:pt x="3330" y="361"/>
                  </a:lnTo>
                  <a:lnTo>
                    <a:pt x="3337" y="354"/>
                  </a:lnTo>
                  <a:lnTo>
                    <a:pt x="3349" y="351"/>
                  </a:lnTo>
                  <a:lnTo>
                    <a:pt x="3357" y="351"/>
                  </a:lnTo>
                  <a:lnTo>
                    <a:pt x="3412" y="371"/>
                  </a:lnTo>
                  <a:lnTo>
                    <a:pt x="3430" y="376"/>
                  </a:lnTo>
                  <a:lnTo>
                    <a:pt x="3447" y="384"/>
                  </a:lnTo>
                  <a:lnTo>
                    <a:pt x="3467" y="396"/>
                  </a:lnTo>
                  <a:lnTo>
                    <a:pt x="3469" y="400"/>
                  </a:lnTo>
                  <a:lnTo>
                    <a:pt x="3471" y="403"/>
                  </a:lnTo>
                  <a:lnTo>
                    <a:pt x="3472" y="406"/>
                  </a:lnTo>
                  <a:lnTo>
                    <a:pt x="3472" y="410"/>
                  </a:lnTo>
                  <a:lnTo>
                    <a:pt x="3474" y="413"/>
                  </a:lnTo>
                  <a:lnTo>
                    <a:pt x="3476" y="415"/>
                  </a:lnTo>
                  <a:lnTo>
                    <a:pt x="3483" y="420"/>
                  </a:lnTo>
                  <a:lnTo>
                    <a:pt x="3491" y="422"/>
                  </a:lnTo>
                  <a:lnTo>
                    <a:pt x="3499" y="423"/>
                  </a:lnTo>
                  <a:lnTo>
                    <a:pt x="3506" y="428"/>
                  </a:lnTo>
                  <a:lnTo>
                    <a:pt x="3508" y="437"/>
                  </a:lnTo>
                  <a:lnTo>
                    <a:pt x="3494" y="439"/>
                  </a:lnTo>
                  <a:lnTo>
                    <a:pt x="3494" y="442"/>
                  </a:lnTo>
                  <a:lnTo>
                    <a:pt x="3496" y="445"/>
                  </a:lnTo>
                  <a:lnTo>
                    <a:pt x="3498" y="449"/>
                  </a:lnTo>
                  <a:lnTo>
                    <a:pt x="3499" y="452"/>
                  </a:lnTo>
                  <a:lnTo>
                    <a:pt x="3501" y="454"/>
                  </a:lnTo>
                  <a:lnTo>
                    <a:pt x="3504" y="455"/>
                  </a:lnTo>
                  <a:lnTo>
                    <a:pt x="3508" y="457"/>
                  </a:lnTo>
                  <a:lnTo>
                    <a:pt x="3510" y="461"/>
                  </a:lnTo>
                  <a:lnTo>
                    <a:pt x="3513" y="466"/>
                  </a:lnTo>
                  <a:lnTo>
                    <a:pt x="3515" y="471"/>
                  </a:lnTo>
                  <a:lnTo>
                    <a:pt x="3518" y="474"/>
                  </a:lnTo>
                  <a:lnTo>
                    <a:pt x="3520" y="476"/>
                  </a:lnTo>
                  <a:lnTo>
                    <a:pt x="3525" y="477"/>
                  </a:lnTo>
                  <a:lnTo>
                    <a:pt x="3530" y="477"/>
                  </a:lnTo>
                  <a:lnTo>
                    <a:pt x="3530" y="481"/>
                  </a:lnTo>
                  <a:lnTo>
                    <a:pt x="3530" y="484"/>
                  </a:lnTo>
                  <a:lnTo>
                    <a:pt x="3532" y="484"/>
                  </a:lnTo>
                  <a:lnTo>
                    <a:pt x="3533" y="486"/>
                  </a:lnTo>
                  <a:lnTo>
                    <a:pt x="3535" y="486"/>
                  </a:lnTo>
                  <a:lnTo>
                    <a:pt x="3538" y="488"/>
                  </a:lnTo>
                  <a:lnTo>
                    <a:pt x="3542" y="488"/>
                  </a:lnTo>
                  <a:lnTo>
                    <a:pt x="3540" y="489"/>
                  </a:lnTo>
                  <a:lnTo>
                    <a:pt x="3540" y="493"/>
                  </a:lnTo>
                  <a:lnTo>
                    <a:pt x="3542" y="496"/>
                  </a:lnTo>
                  <a:lnTo>
                    <a:pt x="3543" y="498"/>
                  </a:lnTo>
                  <a:lnTo>
                    <a:pt x="3547" y="501"/>
                  </a:lnTo>
                  <a:lnTo>
                    <a:pt x="3550" y="503"/>
                  </a:lnTo>
                  <a:lnTo>
                    <a:pt x="3552" y="506"/>
                  </a:lnTo>
                  <a:lnTo>
                    <a:pt x="3548" y="506"/>
                  </a:lnTo>
                  <a:lnTo>
                    <a:pt x="3545" y="505"/>
                  </a:lnTo>
                  <a:lnTo>
                    <a:pt x="3542" y="503"/>
                  </a:lnTo>
                  <a:lnTo>
                    <a:pt x="3537" y="501"/>
                  </a:lnTo>
                  <a:lnTo>
                    <a:pt x="3533" y="499"/>
                  </a:lnTo>
                  <a:lnTo>
                    <a:pt x="3530" y="498"/>
                  </a:lnTo>
                  <a:lnTo>
                    <a:pt x="3523" y="498"/>
                  </a:lnTo>
                  <a:lnTo>
                    <a:pt x="3518" y="496"/>
                  </a:lnTo>
                  <a:lnTo>
                    <a:pt x="3513" y="496"/>
                  </a:lnTo>
                  <a:lnTo>
                    <a:pt x="3508" y="494"/>
                  </a:lnTo>
                  <a:lnTo>
                    <a:pt x="3504" y="491"/>
                  </a:lnTo>
                  <a:lnTo>
                    <a:pt x="3477" y="462"/>
                  </a:lnTo>
                  <a:lnTo>
                    <a:pt x="3469" y="459"/>
                  </a:lnTo>
                  <a:lnTo>
                    <a:pt x="3457" y="459"/>
                  </a:lnTo>
                  <a:lnTo>
                    <a:pt x="3449" y="457"/>
                  </a:lnTo>
                  <a:lnTo>
                    <a:pt x="3447" y="459"/>
                  </a:lnTo>
                  <a:lnTo>
                    <a:pt x="3444" y="461"/>
                  </a:lnTo>
                  <a:lnTo>
                    <a:pt x="3442" y="464"/>
                  </a:lnTo>
                  <a:lnTo>
                    <a:pt x="3440" y="469"/>
                  </a:lnTo>
                  <a:lnTo>
                    <a:pt x="3439" y="472"/>
                  </a:lnTo>
                  <a:lnTo>
                    <a:pt x="3437" y="476"/>
                  </a:lnTo>
                  <a:lnTo>
                    <a:pt x="3435" y="477"/>
                  </a:lnTo>
                  <a:lnTo>
                    <a:pt x="3425" y="483"/>
                  </a:lnTo>
                  <a:lnTo>
                    <a:pt x="3413" y="483"/>
                  </a:lnTo>
                  <a:lnTo>
                    <a:pt x="3403" y="481"/>
                  </a:lnTo>
                  <a:lnTo>
                    <a:pt x="3400" y="479"/>
                  </a:lnTo>
                  <a:lnTo>
                    <a:pt x="3396" y="476"/>
                  </a:lnTo>
                  <a:lnTo>
                    <a:pt x="3395" y="472"/>
                  </a:lnTo>
                  <a:lnTo>
                    <a:pt x="3391" y="467"/>
                  </a:lnTo>
                  <a:lnTo>
                    <a:pt x="3388" y="466"/>
                  </a:lnTo>
                  <a:lnTo>
                    <a:pt x="3386" y="464"/>
                  </a:lnTo>
                  <a:lnTo>
                    <a:pt x="3352" y="467"/>
                  </a:lnTo>
                  <a:lnTo>
                    <a:pt x="3354" y="461"/>
                  </a:lnTo>
                  <a:lnTo>
                    <a:pt x="3356" y="455"/>
                  </a:lnTo>
                  <a:lnTo>
                    <a:pt x="3357" y="454"/>
                  </a:lnTo>
                  <a:lnTo>
                    <a:pt x="3361" y="452"/>
                  </a:lnTo>
                  <a:lnTo>
                    <a:pt x="3364" y="450"/>
                  </a:lnTo>
                  <a:lnTo>
                    <a:pt x="3371" y="449"/>
                  </a:lnTo>
                  <a:lnTo>
                    <a:pt x="3357" y="418"/>
                  </a:lnTo>
                  <a:lnTo>
                    <a:pt x="3356" y="417"/>
                  </a:lnTo>
                  <a:lnTo>
                    <a:pt x="3352" y="413"/>
                  </a:lnTo>
                  <a:lnTo>
                    <a:pt x="3347" y="412"/>
                  </a:lnTo>
                  <a:lnTo>
                    <a:pt x="3342" y="410"/>
                  </a:lnTo>
                  <a:lnTo>
                    <a:pt x="3339" y="408"/>
                  </a:lnTo>
                  <a:lnTo>
                    <a:pt x="3302" y="393"/>
                  </a:lnTo>
                  <a:lnTo>
                    <a:pt x="3297" y="391"/>
                  </a:lnTo>
                  <a:lnTo>
                    <a:pt x="3293" y="390"/>
                  </a:lnTo>
                  <a:lnTo>
                    <a:pt x="3292" y="388"/>
                  </a:lnTo>
                  <a:lnTo>
                    <a:pt x="3292" y="386"/>
                  </a:lnTo>
                  <a:lnTo>
                    <a:pt x="3290" y="383"/>
                  </a:lnTo>
                  <a:lnTo>
                    <a:pt x="3288" y="376"/>
                  </a:lnTo>
                  <a:lnTo>
                    <a:pt x="3276" y="393"/>
                  </a:lnTo>
                  <a:lnTo>
                    <a:pt x="3261" y="368"/>
                  </a:lnTo>
                  <a:lnTo>
                    <a:pt x="3271" y="366"/>
                  </a:lnTo>
                  <a:lnTo>
                    <a:pt x="3281" y="364"/>
                  </a:lnTo>
                  <a:lnTo>
                    <a:pt x="3292" y="366"/>
                  </a:lnTo>
                  <a:lnTo>
                    <a:pt x="3292" y="364"/>
                  </a:lnTo>
                  <a:lnTo>
                    <a:pt x="3292" y="361"/>
                  </a:lnTo>
                  <a:lnTo>
                    <a:pt x="3292" y="359"/>
                  </a:lnTo>
                  <a:lnTo>
                    <a:pt x="3281" y="361"/>
                  </a:lnTo>
                  <a:lnTo>
                    <a:pt x="3273" y="361"/>
                  </a:lnTo>
                  <a:lnTo>
                    <a:pt x="3263" y="357"/>
                  </a:lnTo>
                  <a:lnTo>
                    <a:pt x="3263" y="356"/>
                  </a:lnTo>
                  <a:lnTo>
                    <a:pt x="3261" y="354"/>
                  </a:lnTo>
                  <a:lnTo>
                    <a:pt x="3261" y="351"/>
                  </a:lnTo>
                  <a:lnTo>
                    <a:pt x="3261" y="349"/>
                  </a:lnTo>
                  <a:lnTo>
                    <a:pt x="3259" y="347"/>
                  </a:lnTo>
                  <a:lnTo>
                    <a:pt x="3246" y="346"/>
                  </a:lnTo>
                  <a:lnTo>
                    <a:pt x="3254" y="334"/>
                  </a:lnTo>
                  <a:lnTo>
                    <a:pt x="3268" y="330"/>
                  </a:lnTo>
                  <a:close/>
                  <a:moveTo>
                    <a:pt x="3156" y="291"/>
                  </a:moveTo>
                  <a:lnTo>
                    <a:pt x="3153" y="302"/>
                  </a:lnTo>
                  <a:lnTo>
                    <a:pt x="3148" y="310"/>
                  </a:lnTo>
                  <a:lnTo>
                    <a:pt x="3141" y="317"/>
                  </a:lnTo>
                  <a:lnTo>
                    <a:pt x="3134" y="318"/>
                  </a:lnTo>
                  <a:lnTo>
                    <a:pt x="3124" y="317"/>
                  </a:lnTo>
                  <a:lnTo>
                    <a:pt x="3119" y="315"/>
                  </a:lnTo>
                  <a:lnTo>
                    <a:pt x="3114" y="315"/>
                  </a:lnTo>
                  <a:lnTo>
                    <a:pt x="3109" y="315"/>
                  </a:lnTo>
                  <a:lnTo>
                    <a:pt x="3104" y="315"/>
                  </a:lnTo>
                  <a:lnTo>
                    <a:pt x="3099" y="317"/>
                  </a:lnTo>
                  <a:lnTo>
                    <a:pt x="3096" y="317"/>
                  </a:lnTo>
                  <a:lnTo>
                    <a:pt x="3092" y="315"/>
                  </a:lnTo>
                  <a:lnTo>
                    <a:pt x="3089" y="313"/>
                  </a:lnTo>
                  <a:lnTo>
                    <a:pt x="3087" y="313"/>
                  </a:lnTo>
                  <a:lnTo>
                    <a:pt x="3084" y="313"/>
                  </a:lnTo>
                  <a:lnTo>
                    <a:pt x="3080" y="317"/>
                  </a:lnTo>
                  <a:lnTo>
                    <a:pt x="3079" y="320"/>
                  </a:lnTo>
                  <a:lnTo>
                    <a:pt x="3077" y="325"/>
                  </a:lnTo>
                  <a:lnTo>
                    <a:pt x="3079" y="330"/>
                  </a:lnTo>
                  <a:lnTo>
                    <a:pt x="3080" y="335"/>
                  </a:lnTo>
                  <a:lnTo>
                    <a:pt x="3082" y="340"/>
                  </a:lnTo>
                  <a:lnTo>
                    <a:pt x="3085" y="344"/>
                  </a:lnTo>
                  <a:lnTo>
                    <a:pt x="3089" y="344"/>
                  </a:lnTo>
                  <a:lnTo>
                    <a:pt x="3094" y="344"/>
                  </a:lnTo>
                  <a:lnTo>
                    <a:pt x="3099" y="340"/>
                  </a:lnTo>
                  <a:lnTo>
                    <a:pt x="3101" y="339"/>
                  </a:lnTo>
                  <a:lnTo>
                    <a:pt x="3101" y="337"/>
                  </a:lnTo>
                  <a:lnTo>
                    <a:pt x="3102" y="337"/>
                  </a:lnTo>
                  <a:lnTo>
                    <a:pt x="3102" y="339"/>
                  </a:lnTo>
                  <a:lnTo>
                    <a:pt x="3104" y="339"/>
                  </a:lnTo>
                  <a:lnTo>
                    <a:pt x="3104" y="339"/>
                  </a:lnTo>
                  <a:lnTo>
                    <a:pt x="3106" y="339"/>
                  </a:lnTo>
                  <a:lnTo>
                    <a:pt x="3109" y="337"/>
                  </a:lnTo>
                  <a:lnTo>
                    <a:pt x="3111" y="337"/>
                  </a:lnTo>
                  <a:lnTo>
                    <a:pt x="3114" y="335"/>
                  </a:lnTo>
                  <a:lnTo>
                    <a:pt x="3118" y="335"/>
                  </a:lnTo>
                  <a:lnTo>
                    <a:pt x="3119" y="335"/>
                  </a:lnTo>
                  <a:lnTo>
                    <a:pt x="3121" y="334"/>
                  </a:lnTo>
                  <a:lnTo>
                    <a:pt x="3124" y="334"/>
                  </a:lnTo>
                  <a:lnTo>
                    <a:pt x="3126" y="332"/>
                  </a:lnTo>
                  <a:lnTo>
                    <a:pt x="3128" y="334"/>
                  </a:lnTo>
                  <a:lnTo>
                    <a:pt x="3129" y="334"/>
                  </a:lnTo>
                  <a:lnTo>
                    <a:pt x="3129" y="335"/>
                  </a:lnTo>
                  <a:lnTo>
                    <a:pt x="3129" y="340"/>
                  </a:lnTo>
                  <a:lnTo>
                    <a:pt x="3123" y="339"/>
                  </a:lnTo>
                  <a:lnTo>
                    <a:pt x="3116" y="344"/>
                  </a:lnTo>
                  <a:lnTo>
                    <a:pt x="3111" y="349"/>
                  </a:lnTo>
                  <a:lnTo>
                    <a:pt x="3106" y="354"/>
                  </a:lnTo>
                  <a:lnTo>
                    <a:pt x="3097" y="356"/>
                  </a:lnTo>
                  <a:lnTo>
                    <a:pt x="3101" y="357"/>
                  </a:lnTo>
                  <a:lnTo>
                    <a:pt x="3102" y="359"/>
                  </a:lnTo>
                  <a:lnTo>
                    <a:pt x="3106" y="361"/>
                  </a:lnTo>
                  <a:lnTo>
                    <a:pt x="3107" y="366"/>
                  </a:lnTo>
                  <a:lnTo>
                    <a:pt x="3114" y="376"/>
                  </a:lnTo>
                  <a:lnTo>
                    <a:pt x="3114" y="378"/>
                  </a:lnTo>
                  <a:lnTo>
                    <a:pt x="3112" y="381"/>
                  </a:lnTo>
                  <a:lnTo>
                    <a:pt x="3111" y="383"/>
                  </a:lnTo>
                  <a:lnTo>
                    <a:pt x="3111" y="384"/>
                  </a:lnTo>
                  <a:lnTo>
                    <a:pt x="3112" y="386"/>
                  </a:lnTo>
                  <a:lnTo>
                    <a:pt x="3114" y="388"/>
                  </a:lnTo>
                  <a:lnTo>
                    <a:pt x="3116" y="390"/>
                  </a:lnTo>
                  <a:lnTo>
                    <a:pt x="3118" y="390"/>
                  </a:lnTo>
                  <a:lnTo>
                    <a:pt x="3119" y="391"/>
                  </a:lnTo>
                  <a:lnTo>
                    <a:pt x="3121" y="391"/>
                  </a:lnTo>
                  <a:lnTo>
                    <a:pt x="3121" y="395"/>
                  </a:lnTo>
                  <a:lnTo>
                    <a:pt x="3119" y="398"/>
                  </a:lnTo>
                  <a:lnTo>
                    <a:pt x="3119" y="396"/>
                  </a:lnTo>
                  <a:lnTo>
                    <a:pt x="3119" y="396"/>
                  </a:lnTo>
                  <a:lnTo>
                    <a:pt x="3116" y="398"/>
                  </a:lnTo>
                  <a:lnTo>
                    <a:pt x="3114" y="400"/>
                  </a:lnTo>
                  <a:lnTo>
                    <a:pt x="3111" y="401"/>
                  </a:lnTo>
                  <a:lnTo>
                    <a:pt x="3109" y="403"/>
                  </a:lnTo>
                  <a:lnTo>
                    <a:pt x="3109" y="405"/>
                  </a:lnTo>
                  <a:lnTo>
                    <a:pt x="3109" y="405"/>
                  </a:lnTo>
                  <a:lnTo>
                    <a:pt x="3106" y="406"/>
                  </a:lnTo>
                  <a:lnTo>
                    <a:pt x="3102" y="405"/>
                  </a:lnTo>
                  <a:lnTo>
                    <a:pt x="3101" y="403"/>
                  </a:lnTo>
                  <a:lnTo>
                    <a:pt x="3099" y="401"/>
                  </a:lnTo>
                  <a:lnTo>
                    <a:pt x="3101" y="398"/>
                  </a:lnTo>
                  <a:lnTo>
                    <a:pt x="3101" y="395"/>
                  </a:lnTo>
                  <a:lnTo>
                    <a:pt x="3099" y="391"/>
                  </a:lnTo>
                  <a:lnTo>
                    <a:pt x="3097" y="390"/>
                  </a:lnTo>
                  <a:lnTo>
                    <a:pt x="3094" y="388"/>
                  </a:lnTo>
                  <a:lnTo>
                    <a:pt x="3092" y="386"/>
                  </a:lnTo>
                  <a:lnTo>
                    <a:pt x="3091" y="383"/>
                  </a:lnTo>
                  <a:lnTo>
                    <a:pt x="3091" y="381"/>
                  </a:lnTo>
                  <a:lnTo>
                    <a:pt x="3091" y="379"/>
                  </a:lnTo>
                  <a:lnTo>
                    <a:pt x="3092" y="376"/>
                  </a:lnTo>
                  <a:lnTo>
                    <a:pt x="3092" y="373"/>
                  </a:lnTo>
                  <a:lnTo>
                    <a:pt x="3092" y="371"/>
                  </a:lnTo>
                  <a:lnTo>
                    <a:pt x="3091" y="369"/>
                  </a:lnTo>
                  <a:lnTo>
                    <a:pt x="3089" y="368"/>
                  </a:lnTo>
                  <a:lnTo>
                    <a:pt x="3084" y="369"/>
                  </a:lnTo>
                  <a:lnTo>
                    <a:pt x="3082" y="369"/>
                  </a:lnTo>
                  <a:lnTo>
                    <a:pt x="3082" y="371"/>
                  </a:lnTo>
                  <a:lnTo>
                    <a:pt x="3082" y="373"/>
                  </a:lnTo>
                  <a:lnTo>
                    <a:pt x="3082" y="376"/>
                  </a:lnTo>
                  <a:lnTo>
                    <a:pt x="3084" y="378"/>
                  </a:lnTo>
                  <a:lnTo>
                    <a:pt x="3084" y="381"/>
                  </a:lnTo>
                  <a:lnTo>
                    <a:pt x="3084" y="388"/>
                  </a:lnTo>
                  <a:lnTo>
                    <a:pt x="3084" y="395"/>
                  </a:lnTo>
                  <a:lnTo>
                    <a:pt x="3084" y="400"/>
                  </a:lnTo>
                  <a:lnTo>
                    <a:pt x="3082" y="403"/>
                  </a:lnTo>
                  <a:lnTo>
                    <a:pt x="3082" y="406"/>
                  </a:lnTo>
                  <a:lnTo>
                    <a:pt x="3080" y="408"/>
                  </a:lnTo>
                  <a:lnTo>
                    <a:pt x="3080" y="412"/>
                  </a:lnTo>
                  <a:lnTo>
                    <a:pt x="3082" y="415"/>
                  </a:lnTo>
                  <a:lnTo>
                    <a:pt x="3082" y="417"/>
                  </a:lnTo>
                  <a:lnTo>
                    <a:pt x="3082" y="418"/>
                  </a:lnTo>
                  <a:lnTo>
                    <a:pt x="3080" y="420"/>
                  </a:lnTo>
                  <a:lnTo>
                    <a:pt x="3077" y="422"/>
                  </a:lnTo>
                  <a:lnTo>
                    <a:pt x="3074" y="422"/>
                  </a:lnTo>
                  <a:lnTo>
                    <a:pt x="3070" y="420"/>
                  </a:lnTo>
                  <a:lnTo>
                    <a:pt x="3069" y="420"/>
                  </a:lnTo>
                  <a:lnTo>
                    <a:pt x="3065" y="418"/>
                  </a:lnTo>
                  <a:lnTo>
                    <a:pt x="3065" y="415"/>
                  </a:lnTo>
                  <a:lnTo>
                    <a:pt x="3065" y="412"/>
                  </a:lnTo>
                  <a:lnTo>
                    <a:pt x="3067" y="408"/>
                  </a:lnTo>
                  <a:lnTo>
                    <a:pt x="3067" y="403"/>
                  </a:lnTo>
                  <a:lnTo>
                    <a:pt x="3069" y="398"/>
                  </a:lnTo>
                  <a:lnTo>
                    <a:pt x="3069" y="395"/>
                  </a:lnTo>
                  <a:lnTo>
                    <a:pt x="3070" y="391"/>
                  </a:lnTo>
                  <a:lnTo>
                    <a:pt x="3070" y="388"/>
                  </a:lnTo>
                  <a:lnTo>
                    <a:pt x="3070" y="386"/>
                  </a:lnTo>
                  <a:lnTo>
                    <a:pt x="3069" y="384"/>
                  </a:lnTo>
                  <a:lnTo>
                    <a:pt x="3067" y="384"/>
                  </a:lnTo>
                  <a:lnTo>
                    <a:pt x="3065" y="384"/>
                  </a:lnTo>
                  <a:lnTo>
                    <a:pt x="3063" y="384"/>
                  </a:lnTo>
                  <a:lnTo>
                    <a:pt x="3062" y="383"/>
                  </a:lnTo>
                  <a:lnTo>
                    <a:pt x="3060" y="381"/>
                  </a:lnTo>
                  <a:lnTo>
                    <a:pt x="3058" y="378"/>
                  </a:lnTo>
                  <a:lnTo>
                    <a:pt x="3057" y="374"/>
                  </a:lnTo>
                  <a:lnTo>
                    <a:pt x="3057" y="373"/>
                  </a:lnTo>
                  <a:lnTo>
                    <a:pt x="3057" y="369"/>
                  </a:lnTo>
                  <a:lnTo>
                    <a:pt x="3058" y="366"/>
                  </a:lnTo>
                  <a:lnTo>
                    <a:pt x="3062" y="362"/>
                  </a:lnTo>
                  <a:lnTo>
                    <a:pt x="3063" y="357"/>
                  </a:lnTo>
                  <a:lnTo>
                    <a:pt x="3063" y="354"/>
                  </a:lnTo>
                  <a:lnTo>
                    <a:pt x="3063" y="349"/>
                  </a:lnTo>
                  <a:lnTo>
                    <a:pt x="3065" y="344"/>
                  </a:lnTo>
                  <a:lnTo>
                    <a:pt x="3067" y="340"/>
                  </a:lnTo>
                  <a:lnTo>
                    <a:pt x="3069" y="339"/>
                  </a:lnTo>
                  <a:lnTo>
                    <a:pt x="3070" y="335"/>
                  </a:lnTo>
                  <a:lnTo>
                    <a:pt x="3072" y="332"/>
                  </a:lnTo>
                  <a:lnTo>
                    <a:pt x="3074" y="330"/>
                  </a:lnTo>
                  <a:lnTo>
                    <a:pt x="3072" y="327"/>
                  </a:lnTo>
                  <a:lnTo>
                    <a:pt x="3070" y="322"/>
                  </a:lnTo>
                  <a:lnTo>
                    <a:pt x="3074" y="315"/>
                  </a:lnTo>
                  <a:lnTo>
                    <a:pt x="3077" y="310"/>
                  </a:lnTo>
                  <a:lnTo>
                    <a:pt x="3082" y="305"/>
                  </a:lnTo>
                  <a:lnTo>
                    <a:pt x="3087" y="302"/>
                  </a:lnTo>
                  <a:lnTo>
                    <a:pt x="3096" y="300"/>
                  </a:lnTo>
                  <a:lnTo>
                    <a:pt x="3106" y="303"/>
                  </a:lnTo>
                  <a:lnTo>
                    <a:pt x="3114" y="307"/>
                  </a:lnTo>
                  <a:lnTo>
                    <a:pt x="3118" y="307"/>
                  </a:lnTo>
                  <a:lnTo>
                    <a:pt x="3119" y="307"/>
                  </a:lnTo>
                  <a:lnTo>
                    <a:pt x="3121" y="307"/>
                  </a:lnTo>
                  <a:lnTo>
                    <a:pt x="3121" y="307"/>
                  </a:lnTo>
                  <a:lnTo>
                    <a:pt x="3124" y="305"/>
                  </a:lnTo>
                  <a:lnTo>
                    <a:pt x="3128" y="307"/>
                  </a:lnTo>
                  <a:lnTo>
                    <a:pt x="3131" y="308"/>
                  </a:lnTo>
                  <a:lnTo>
                    <a:pt x="3134" y="308"/>
                  </a:lnTo>
                  <a:lnTo>
                    <a:pt x="3138" y="308"/>
                  </a:lnTo>
                  <a:lnTo>
                    <a:pt x="3141" y="305"/>
                  </a:lnTo>
                  <a:lnTo>
                    <a:pt x="3145" y="300"/>
                  </a:lnTo>
                  <a:lnTo>
                    <a:pt x="3148" y="296"/>
                  </a:lnTo>
                  <a:lnTo>
                    <a:pt x="3153" y="293"/>
                  </a:lnTo>
                  <a:lnTo>
                    <a:pt x="3156" y="291"/>
                  </a:lnTo>
                  <a:close/>
                  <a:moveTo>
                    <a:pt x="3209" y="276"/>
                  </a:moveTo>
                  <a:lnTo>
                    <a:pt x="3210" y="281"/>
                  </a:lnTo>
                  <a:lnTo>
                    <a:pt x="3210" y="286"/>
                  </a:lnTo>
                  <a:lnTo>
                    <a:pt x="3209" y="290"/>
                  </a:lnTo>
                  <a:lnTo>
                    <a:pt x="3207" y="293"/>
                  </a:lnTo>
                  <a:lnTo>
                    <a:pt x="3210" y="295"/>
                  </a:lnTo>
                  <a:lnTo>
                    <a:pt x="3212" y="298"/>
                  </a:lnTo>
                  <a:lnTo>
                    <a:pt x="3212" y="300"/>
                  </a:lnTo>
                  <a:lnTo>
                    <a:pt x="3212" y="303"/>
                  </a:lnTo>
                  <a:lnTo>
                    <a:pt x="3210" y="305"/>
                  </a:lnTo>
                  <a:lnTo>
                    <a:pt x="3207" y="307"/>
                  </a:lnTo>
                  <a:lnTo>
                    <a:pt x="3205" y="308"/>
                  </a:lnTo>
                  <a:lnTo>
                    <a:pt x="3205" y="310"/>
                  </a:lnTo>
                  <a:lnTo>
                    <a:pt x="3207" y="312"/>
                  </a:lnTo>
                  <a:lnTo>
                    <a:pt x="3209" y="313"/>
                  </a:lnTo>
                  <a:lnTo>
                    <a:pt x="3212" y="317"/>
                  </a:lnTo>
                  <a:lnTo>
                    <a:pt x="3214" y="318"/>
                  </a:lnTo>
                  <a:lnTo>
                    <a:pt x="3216" y="318"/>
                  </a:lnTo>
                  <a:lnTo>
                    <a:pt x="3210" y="318"/>
                  </a:lnTo>
                  <a:lnTo>
                    <a:pt x="3209" y="318"/>
                  </a:lnTo>
                  <a:lnTo>
                    <a:pt x="3207" y="320"/>
                  </a:lnTo>
                  <a:lnTo>
                    <a:pt x="3205" y="322"/>
                  </a:lnTo>
                  <a:lnTo>
                    <a:pt x="3205" y="325"/>
                  </a:lnTo>
                  <a:lnTo>
                    <a:pt x="3205" y="329"/>
                  </a:lnTo>
                  <a:lnTo>
                    <a:pt x="3205" y="332"/>
                  </a:lnTo>
                  <a:lnTo>
                    <a:pt x="3205" y="335"/>
                  </a:lnTo>
                  <a:lnTo>
                    <a:pt x="3207" y="339"/>
                  </a:lnTo>
                  <a:lnTo>
                    <a:pt x="3204" y="337"/>
                  </a:lnTo>
                  <a:lnTo>
                    <a:pt x="3200" y="334"/>
                  </a:lnTo>
                  <a:lnTo>
                    <a:pt x="3199" y="332"/>
                  </a:lnTo>
                  <a:lnTo>
                    <a:pt x="3195" y="329"/>
                  </a:lnTo>
                  <a:lnTo>
                    <a:pt x="3195" y="327"/>
                  </a:lnTo>
                  <a:lnTo>
                    <a:pt x="3195" y="317"/>
                  </a:lnTo>
                  <a:lnTo>
                    <a:pt x="3194" y="308"/>
                  </a:lnTo>
                  <a:lnTo>
                    <a:pt x="3194" y="305"/>
                  </a:lnTo>
                  <a:lnTo>
                    <a:pt x="3192" y="303"/>
                  </a:lnTo>
                  <a:lnTo>
                    <a:pt x="3192" y="300"/>
                  </a:lnTo>
                  <a:lnTo>
                    <a:pt x="3192" y="298"/>
                  </a:lnTo>
                  <a:lnTo>
                    <a:pt x="3192" y="295"/>
                  </a:lnTo>
                  <a:lnTo>
                    <a:pt x="3194" y="291"/>
                  </a:lnTo>
                  <a:lnTo>
                    <a:pt x="3199" y="286"/>
                  </a:lnTo>
                  <a:lnTo>
                    <a:pt x="3204" y="281"/>
                  </a:lnTo>
                  <a:lnTo>
                    <a:pt x="3209" y="276"/>
                  </a:lnTo>
                  <a:close/>
                  <a:moveTo>
                    <a:pt x="2693" y="227"/>
                  </a:moveTo>
                  <a:lnTo>
                    <a:pt x="2697" y="227"/>
                  </a:lnTo>
                  <a:lnTo>
                    <a:pt x="2700" y="227"/>
                  </a:lnTo>
                  <a:lnTo>
                    <a:pt x="2705" y="229"/>
                  </a:lnTo>
                  <a:lnTo>
                    <a:pt x="2710" y="230"/>
                  </a:lnTo>
                  <a:lnTo>
                    <a:pt x="2714" y="232"/>
                  </a:lnTo>
                  <a:lnTo>
                    <a:pt x="2717" y="232"/>
                  </a:lnTo>
                  <a:lnTo>
                    <a:pt x="2719" y="232"/>
                  </a:lnTo>
                  <a:lnTo>
                    <a:pt x="2726" y="234"/>
                  </a:lnTo>
                  <a:lnTo>
                    <a:pt x="2729" y="236"/>
                  </a:lnTo>
                  <a:lnTo>
                    <a:pt x="2731" y="239"/>
                  </a:lnTo>
                  <a:lnTo>
                    <a:pt x="2732" y="241"/>
                  </a:lnTo>
                  <a:lnTo>
                    <a:pt x="2736" y="246"/>
                  </a:lnTo>
                  <a:lnTo>
                    <a:pt x="2737" y="251"/>
                  </a:lnTo>
                  <a:lnTo>
                    <a:pt x="2742" y="256"/>
                  </a:lnTo>
                  <a:lnTo>
                    <a:pt x="2749" y="261"/>
                  </a:lnTo>
                  <a:lnTo>
                    <a:pt x="2754" y="266"/>
                  </a:lnTo>
                  <a:lnTo>
                    <a:pt x="2761" y="271"/>
                  </a:lnTo>
                  <a:lnTo>
                    <a:pt x="2764" y="274"/>
                  </a:lnTo>
                  <a:lnTo>
                    <a:pt x="2771" y="278"/>
                  </a:lnTo>
                  <a:lnTo>
                    <a:pt x="2775" y="281"/>
                  </a:lnTo>
                  <a:lnTo>
                    <a:pt x="2780" y="285"/>
                  </a:lnTo>
                  <a:lnTo>
                    <a:pt x="2785" y="290"/>
                  </a:lnTo>
                  <a:lnTo>
                    <a:pt x="2786" y="293"/>
                  </a:lnTo>
                  <a:lnTo>
                    <a:pt x="2790" y="293"/>
                  </a:lnTo>
                  <a:lnTo>
                    <a:pt x="2793" y="295"/>
                  </a:lnTo>
                  <a:lnTo>
                    <a:pt x="2797" y="295"/>
                  </a:lnTo>
                  <a:lnTo>
                    <a:pt x="2800" y="296"/>
                  </a:lnTo>
                  <a:lnTo>
                    <a:pt x="2802" y="296"/>
                  </a:lnTo>
                  <a:lnTo>
                    <a:pt x="2803" y="298"/>
                  </a:lnTo>
                  <a:lnTo>
                    <a:pt x="2803" y="298"/>
                  </a:lnTo>
                  <a:lnTo>
                    <a:pt x="2803" y="300"/>
                  </a:lnTo>
                  <a:lnTo>
                    <a:pt x="2805" y="302"/>
                  </a:lnTo>
                  <a:lnTo>
                    <a:pt x="2808" y="303"/>
                  </a:lnTo>
                  <a:lnTo>
                    <a:pt x="2810" y="305"/>
                  </a:lnTo>
                  <a:lnTo>
                    <a:pt x="2812" y="305"/>
                  </a:lnTo>
                  <a:lnTo>
                    <a:pt x="2812" y="305"/>
                  </a:lnTo>
                  <a:lnTo>
                    <a:pt x="2813" y="307"/>
                  </a:lnTo>
                  <a:lnTo>
                    <a:pt x="2813" y="310"/>
                  </a:lnTo>
                  <a:lnTo>
                    <a:pt x="2813" y="312"/>
                  </a:lnTo>
                  <a:lnTo>
                    <a:pt x="2817" y="313"/>
                  </a:lnTo>
                  <a:lnTo>
                    <a:pt x="2818" y="315"/>
                  </a:lnTo>
                  <a:lnTo>
                    <a:pt x="2820" y="317"/>
                  </a:lnTo>
                  <a:lnTo>
                    <a:pt x="2824" y="318"/>
                  </a:lnTo>
                  <a:lnTo>
                    <a:pt x="2824" y="322"/>
                  </a:lnTo>
                  <a:lnTo>
                    <a:pt x="2824" y="324"/>
                  </a:lnTo>
                  <a:lnTo>
                    <a:pt x="2824" y="325"/>
                  </a:lnTo>
                  <a:lnTo>
                    <a:pt x="2822" y="329"/>
                  </a:lnTo>
                  <a:lnTo>
                    <a:pt x="2820" y="330"/>
                  </a:lnTo>
                  <a:lnTo>
                    <a:pt x="2820" y="334"/>
                  </a:lnTo>
                  <a:lnTo>
                    <a:pt x="2822" y="337"/>
                  </a:lnTo>
                  <a:lnTo>
                    <a:pt x="2824" y="339"/>
                  </a:lnTo>
                  <a:lnTo>
                    <a:pt x="2827" y="339"/>
                  </a:lnTo>
                  <a:lnTo>
                    <a:pt x="2830" y="340"/>
                  </a:lnTo>
                  <a:lnTo>
                    <a:pt x="2832" y="340"/>
                  </a:lnTo>
                  <a:lnTo>
                    <a:pt x="2834" y="342"/>
                  </a:lnTo>
                  <a:lnTo>
                    <a:pt x="2835" y="346"/>
                  </a:lnTo>
                  <a:lnTo>
                    <a:pt x="2835" y="351"/>
                  </a:lnTo>
                  <a:lnTo>
                    <a:pt x="2837" y="354"/>
                  </a:lnTo>
                  <a:lnTo>
                    <a:pt x="2837" y="356"/>
                  </a:lnTo>
                  <a:lnTo>
                    <a:pt x="2837" y="359"/>
                  </a:lnTo>
                  <a:lnTo>
                    <a:pt x="2839" y="361"/>
                  </a:lnTo>
                  <a:lnTo>
                    <a:pt x="2840" y="362"/>
                  </a:lnTo>
                  <a:lnTo>
                    <a:pt x="2840" y="362"/>
                  </a:lnTo>
                  <a:lnTo>
                    <a:pt x="2840" y="364"/>
                  </a:lnTo>
                  <a:lnTo>
                    <a:pt x="2840" y="368"/>
                  </a:lnTo>
                  <a:lnTo>
                    <a:pt x="2837" y="369"/>
                  </a:lnTo>
                  <a:lnTo>
                    <a:pt x="2840" y="366"/>
                  </a:lnTo>
                  <a:lnTo>
                    <a:pt x="2846" y="364"/>
                  </a:lnTo>
                  <a:lnTo>
                    <a:pt x="2849" y="366"/>
                  </a:lnTo>
                  <a:lnTo>
                    <a:pt x="2854" y="366"/>
                  </a:lnTo>
                  <a:lnTo>
                    <a:pt x="2856" y="369"/>
                  </a:lnTo>
                  <a:lnTo>
                    <a:pt x="2859" y="373"/>
                  </a:lnTo>
                  <a:lnTo>
                    <a:pt x="2859" y="378"/>
                  </a:lnTo>
                  <a:lnTo>
                    <a:pt x="2859" y="383"/>
                  </a:lnTo>
                  <a:lnTo>
                    <a:pt x="2856" y="395"/>
                  </a:lnTo>
                  <a:lnTo>
                    <a:pt x="2856" y="410"/>
                  </a:lnTo>
                  <a:lnTo>
                    <a:pt x="2854" y="423"/>
                  </a:lnTo>
                  <a:lnTo>
                    <a:pt x="2852" y="420"/>
                  </a:lnTo>
                  <a:lnTo>
                    <a:pt x="2851" y="418"/>
                  </a:lnTo>
                  <a:lnTo>
                    <a:pt x="2847" y="418"/>
                  </a:lnTo>
                  <a:lnTo>
                    <a:pt x="2846" y="420"/>
                  </a:lnTo>
                  <a:lnTo>
                    <a:pt x="2844" y="420"/>
                  </a:lnTo>
                  <a:lnTo>
                    <a:pt x="2840" y="418"/>
                  </a:lnTo>
                  <a:lnTo>
                    <a:pt x="2837" y="417"/>
                  </a:lnTo>
                  <a:lnTo>
                    <a:pt x="2837" y="420"/>
                  </a:lnTo>
                  <a:lnTo>
                    <a:pt x="2837" y="425"/>
                  </a:lnTo>
                  <a:lnTo>
                    <a:pt x="2797" y="383"/>
                  </a:lnTo>
                  <a:lnTo>
                    <a:pt x="2791" y="378"/>
                  </a:lnTo>
                  <a:lnTo>
                    <a:pt x="2786" y="373"/>
                  </a:lnTo>
                  <a:lnTo>
                    <a:pt x="2781" y="368"/>
                  </a:lnTo>
                  <a:lnTo>
                    <a:pt x="2778" y="361"/>
                  </a:lnTo>
                  <a:lnTo>
                    <a:pt x="2773" y="349"/>
                  </a:lnTo>
                  <a:lnTo>
                    <a:pt x="2768" y="335"/>
                  </a:lnTo>
                  <a:lnTo>
                    <a:pt x="2763" y="325"/>
                  </a:lnTo>
                  <a:lnTo>
                    <a:pt x="2759" y="324"/>
                  </a:lnTo>
                  <a:lnTo>
                    <a:pt x="2758" y="322"/>
                  </a:lnTo>
                  <a:lnTo>
                    <a:pt x="2756" y="322"/>
                  </a:lnTo>
                  <a:lnTo>
                    <a:pt x="2754" y="320"/>
                  </a:lnTo>
                  <a:lnTo>
                    <a:pt x="2753" y="318"/>
                  </a:lnTo>
                  <a:lnTo>
                    <a:pt x="2748" y="298"/>
                  </a:lnTo>
                  <a:lnTo>
                    <a:pt x="2746" y="293"/>
                  </a:lnTo>
                  <a:lnTo>
                    <a:pt x="2742" y="291"/>
                  </a:lnTo>
                  <a:lnTo>
                    <a:pt x="2741" y="288"/>
                  </a:lnTo>
                  <a:lnTo>
                    <a:pt x="2737" y="286"/>
                  </a:lnTo>
                  <a:lnTo>
                    <a:pt x="2734" y="285"/>
                  </a:lnTo>
                  <a:lnTo>
                    <a:pt x="2731" y="283"/>
                  </a:lnTo>
                  <a:lnTo>
                    <a:pt x="2729" y="280"/>
                  </a:lnTo>
                  <a:lnTo>
                    <a:pt x="2729" y="274"/>
                  </a:lnTo>
                  <a:lnTo>
                    <a:pt x="2727" y="271"/>
                  </a:lnTo>
                  <a:lnTo>
                    <a:pt x="2726" y="268"/>
                  </a:lnTo>
                  <a:lnTo>
                    <a:pt x="2722" y="264"/>
                  </a:lnTo>
                  <a:lnTo>
                    <a:pt x="2719" y="263"/>
                  </a:lnTo>
                  <a:lnTo>
                    <a:pt x="2715" y="259"/>
                  </a:lnTo>
                  <a:lnTo>
                    <a:pt x="2712" y="258"/>
                  </a:lnTo>
                  <a:lnTo>
                    <a:pt x="2709" y="256"/>
                  </a:lnTo>
                  <a:lnTo>
                    <a:pt x="2704" y="251"/>
                  </a:lnTo>
                  <a:lnTo>
                    <a:pt x="2699" y="242"/>
                  </a:lnTo>
                  <a:lnTo>
                    <a:pt x="2693" y="234"/>
                  </a:lnTo>
                  <a:lnTo>
                    <a:pt x="2693" y="227"/>
                  </a:lnTo>
                  <a:lnTo>
                    <a:pt x="2693" y="227"/>
                  </a:lnTo>
                  <a:close/>
                  <a:moveTo>
                    <a:pt x="3028" y="203"/>
                  </a:moveTo>
                  <a:lnTo>
                    <a:pt x="3030" y="203"/>
                  </a:lnTo>
                  <a:lnTo>
                    <a:pt x="3033" y="205"/>
                  </a:lnTo>
                  <a:lnTo>
                    <a:pt x="3038" y="208"/>
                  </a:lnTo>
                  <a:lnTo>
                    <a:pt x="3042" y="212"/>
                  </a:lnTo>
                  <a:lnTo>
                    <a:pt x="3045" y="215"/>
                  </a:lnTo>
                  <a:lnTo>
                    <a:pt x="3047" y="219"/>
                  </a:lnTo>
                  <a:lnTo>
                    <a:pt x="3048" y="220"/>
                  </a:lnTo>
                  <a:lnTo>
                    <a:pt x="3050" y="224"/>
                  </a:lnTo>
                  <a:lnTo>
                    <a:pt x="3053" y="225"/>
                  </a:lnTo>
                  <a:lnTo>
                    <a:pt x="3055" y="227"/>
                  </a:lnTo>
                  <a:lnTo>
                    <a:pt x="3058" y="229"/>
                  </a:lnTo>
                  <a:lnTo>
                    <a:pt x="3060" y="229"/>
                  </a:lnTo>
                  <a:lnTo>
                    <a:pt x="3063" y="230"/>
                  </a:lnTo>
                  <a:lnTo>
                    <a:pt x="3065" y="234"/>
                  </a:lnTo>
                  <a:lnTo>
                    <a:pt x="3048" y="237"/>
                  </a:lnTo>
                  <a:lnTo>
                    <a:pt x="3055" y="247"/>
                  </a:lnTo>
                  <a:lnTo>
                    <a:pt x="3053" y="247"/>
                  </a:lnTo>
                  <a:lnTo>
                    <a:pt x="3050" y="247"/>
                  </a:lnTo>
                  <a:lnTo>
                    <a:pt x="3047" y="247"/>
                  </a:lnTo>
                  <a:lnTo>
                    <a:pt x="3043" y="249"/>
                  </a:lnTo>
                  <a:lnTo>
                    <a:pt x="3040" y="251"/>
                  </a:lnTo>
                  <a:lnTo>
                    <a:pt x="3036" y="252"/>
                  </a:lnTo>
                  <a:lnTo>
                    <a:pt x="3036" y="254"/>
                  </a:lnTo>
                  <a:lnTo>
                    <a:pt x="3036" y="261"/>
                  </a:lnTo>
                  <a:lnTo>
                    <a:pt x="3038" y="264"/>
                  </a:lnTo>
                  <a:lnTo>
                    <a:pt x="3038" y="268"/>
                  </a:lnTo>
                  <a:lnTo>
                    <a:pt x="3040" y="271"/>
                  </a:lnTo>
                  <a:lnTo>
                    <a:pt x="3043" y="274"/>
                  </a:lnTo>
                  <a:lnTo>
                    <a:pt x="3045" y="280"/>
                  </a:lnTo>
                  <a:lnTo>
                    <a:pt x="3045" y="283"/>
                  </a:lnTo>
                  <a:lnTo>
                    <a:pt x="3043" y="285"/>
                  </a:lnTo>
                  <a:lnTo>
                    <a:pt x="3043" y="286"/>
                  </a:lnTo>
                  <a:lnTo>
                    <a:pt x="3043" y="288"/>
                  </a:lnTo>
                  <a:lnTo>
                    <a:pt x="3047" y="291"/>
                  </a:lnTo>
                  <a:lnTo>
                    <a:pt x="3050" y="295"/>
                  </a:lnTo>
                  <a:lnTo>
                    <a:pt x="3053" y="298"/>
                  </a:lnTo>
                  <a:lnTo>
                    <a:pt x="3057" y="302"/>
                  </a:lnTo>
                  <a:lnTo>
                    <a:pt x="3058" y="303"/>
                  </a:lnTo>
                  <a:lnTo>
                    <a:pt x="3058" y="307"/>
                  </a:lnTo>
                  <a:lnTo>
                    <a:pt x="3057" y="307"/>
                  </a:lnTo>
                  <a:lnTo>
                    <a:pt x="3055" y="308"/>
                  </a:lnTo>
                  <a:lnTo>
                    <a:pt x="3052" y="307"/>
                  </a:lnTo>
                  <a:lnTo>
                    <a:pt x="3047" y="307"/>
                  </a:lnTo>
                  <a:lnTo>
                    <a:pt x="3043" y="307"/>
                  </a:lnTo>
                  <a:lnTo>
                    <a:pt x="3042" y="310"/>
                  </a:lnTo>
                  <a:lnTo>
                    <a:pt x="3040" y="313"/>
                  </a:lnTo>
                  <a:lnTo>
                    <a:pt x="3038" y="318"/>
                  </a:lnTo>
                  <a:lnTo>
                    <a:pt x="3038" y="322"/>
                  </a:lnTo>
                  <a:lnTo>
                    <a:pt x="3038" y="329"/>
                  </a:lnTo>
                  <a:lnTo>
                    <a:pt x="3038" y="332"/>
                  </a:lnTo>
                  <a:lnTo>
                    <a:pt x="3036" y="335"/>
                  </a:lnTo>
                  <a:lnTo>
                    <a:pt x="3036" y="339"/>
                  </a:lnTo>
                  <a:lnTo>
                    <a:pt x="3033" y="340"/>
                  </a:lnTo>
                  <a:lnTo>
                    <a:pt x="3030" y="344"/>
                  </a:lnTo>
                  <a:lnTo>
                    <a:pt x="3025" y="347"/>
                  </a:lnTo>
                  <a:lnTo>
                    <a:pt x="3023" y="351"/>
                  </a:lnTo>
                  <a:lnTo>
                    <a:pt x="3021" y="352"/>
                  </a:lnTo>
                  <a:lnTo>
                    <a:pt x="3020" y="356"/>
                  </a:lnTo>
                  <a:lnTo>
                    <a:pt x="3020" y="361"/>
                  </a:lnTo>
                  <a:lnTo>
                    <a:pt x="3018" y="391"/>
                  </a:lnTo>
                  <a:lnTo>
                    <a:pt x="3016" y="391"/>
                  </a:lnTo>
                  <a:lnTo>
                    <a:pt x="3014" y="390"/>
                  </a:lnTo>
                  <a:lnTo>
                    <a:pt x="3014" y="388"/>
                  </a:lnTo>
                  <a:lnTo>
                    <a:pt x="3014" y="386"/>
                  </a:lnTo>
                  <a:lnTo>
                    <a:pt x="3014" y="383"/>
                  </a:lnTo>
                  <a:lnTo>
                    <a:pt x="2993" y="393"/>
                  </a:lnTo>
                  <a:lnTo>
                    <a:pt x="2993" y="391"/>
                  </a:lnTo>
                  <a:lnTo>
                    <a:pt x="2993" y="388"/>
                  </a:lnTo>
                  <a:lnTo>
                    <a:pt x="2991" y="384"/>
                  </a:lnTo>
                  <a:lnTo>
                    <a:pt x="2991" y="383"/>
                  </a:lnTo>
                  <a:lnTo>
                    <a:pt x="2989" y="381"/>
                  </a:lnTo>
                  <a:lnTo>
                    <a:pt x="2986" y="381"/>
                  </a:lnTo>
                  <a:lnTo>
                    <a:pt x="2982" y="381"/>
                  </a:lnTo>
                  <a:lnTo>
                    <a:pt x="2981" y="381"/>
                  </a:lnTo>
                  <a:lnTo>
                    <a:pt x="2979" y="381"/>
                  </a:lnTo>
                  <a:lnTo>
                    <a:pt x="2971" y="376"/>
                  </a:lnTo>
                  <a:lnTo>
                    <a:pt x="2964" y="376"/>
                  </a:lnTo>
                  <a:lnTo>
                    <a:pt x="2959" y="378"/>
                  </a:lnTo>
                  <a:lnTo>
                    <a:pt x="2950" y="383"/>
                  </a:lnTo>
                  <a:lnTo>
                    <a:pt x="2949" y="371"/>
                  </a:lnTo>
                  <a:lnTo>
                    <a:pt x="2945" y="373"/>
                  </a:lnTo>
                  <a:lnTo>
                    <a:pt x="2942" y="373"/>
                  </a:lnTo>
                  <a:lnTo>
                    <a:pt x="2938" y="374"/>
                  </a:lnTo>
                  <a:lnTo>
                    <a:pt x="2935" y="376"/>
                  </a:lnTo>
                  <a:lnTo>
                    <a:pt x="2932" y="376"/>
                  </a:lnTo>
                  <a:lnTo>
                    <a:pt x="2928" y="376"/>
                  </a:lnTo>
                  <a:lnTo>
                    <a:pt x="2927" y="374"/>
                  </a:lnTo>
                  <a:lnTo>
                    <a:pt x="2925" y="371"/>
                  </a:lnTo>
                  <a:lnTo>
                    <a:pt x="2925" y="359"/>
                  </a:lnTo>
                  <a:lnTo>
                    <a:pt x="2923" y="347"/>
                  </a:lnTo>
                  <a:lnTo>
                    <a:pt x="2916" y="339"/>
                  </a:lnTo>
                  <a:lnTo>
                    <a:pt x="2916" y="340"/>
                  </a:lnTo>
                  <a:lnTo>
                    <a:pt x="2916" y="342"/>
                  </a:lnTo>
                  <a:lnTo>
                    <a:pt x="2915" y="342"/>
                  </a:lnTo>
                  <a:lnTo>
                    <a:pt x="2915" y="342"/>
                  </a:lnTo>
                  <a:lnTo>
                    <a:pt x="2911" y="344"/>
                  </a:lnTo>
                  <a:lnTo>
                    <a:pt x="2911" y="340"/>
                  </a:lnTo>
                  <a:lnTo>
                    <a:pt x="2911" y="339"/>
                  </a:lnTo>
                  <a:lnTo>
                    <a:pt x="2911" y="339"/>
                  </a:lnTo>
                  <a:lnTo>
                    <a:pt x="2910" y="339"/>
                  </a:lnTo>
                  <a:lnTo>
                    <a:pt x="2910" y="337"/>
                  </a:lnTo>
                  <a:lnTo>
                    <a:pt x="2906" y="327"/>
                  </a:lnTo>
                  <a:lnTo>
                    <a:pt x="2906" y="325"/>
                  </a:lnTo>
                  <a:lnTo>
                    <a:pt x="2908" y="325"/>
                  </a:lnTo>
                  <a:lnTo>
                    <a:pt x="2910" y="324"/>
                  </a:lnTo>
                  <a:lnTo>
                    <a:pt x="2910" y="322"/>
                  </a:lnTo>
                  <a:lnTo>
                    <a:pt x="2908" y="320"/>
                  </a:lnTo>
                  <a:lnTo>
                    <a:pt x="2906" y="317"/>
                  </a:lnTo>
                  <a:lnTo>
                    <a:pt x="2905" y="315"/>
                  </a:lnTo>
                  <a:lnTo>
                    <a:pt x="2905" y="312"/>
                  </a:lnTo>
                  <a:lnTo>
                    <a:pt x="2906" y="293"/>
                  </a:lnTo>
                  <a:lnTo>
                    <a:pt x="2916" y="288"/>
                  </a:lnTo>
                  <a:lnTo>
                    <a:pt x="2918" y="291"/>
                  </a:lnTo>
                  <a:lnTo>
                    <a:pt x="2922" y="295"/>
                  </a:lnTo>
                  <a:lnTo>
                    <a:pt x="2925" y="296"/>
                  </a:lnTo>
                  <a:lnTo>
                    <a:pt x="2930" y="298"/>
                  </a:lnTo>
                  <a:lnTo>
                    <a:pt x="2935" y="298"/>
                  </a:lnTo>
                  <a:lnTo>
                    <a:pt x="2938" y="300"/>
                  </a:lnTo>
                  <a:lnTo>
                    <a:pt x="2944" y="300"/>
                  </a:lnTo>
                  <a:lnTo>
                    <a:pt x="2940" y="296"/>
                  </a:lnTo>
                  <a:lnTo>
                    <a:pt x="2937" y="293"/>
                  </a:lnTo>
                  <a:lnTo>
                    <a:pt x="2937" y="291"/>
                  </a:lnTo>
                  <a:lnTo>
                    <a:pt x="2938" y="288"/>
                  </a:lnTo>
                  <a:lnTo>
                    <a:pt x="2940" y="286"/>
                  </a:lnTo>
                  <a:lnTo>
                    <a:pt x="2942" y="281"/>
                  </a:lnTo>
                  <a:lnTo>
                    <a:pt x="2945" y="278"/>
                  </a:lnTo>
                  <a:lnTo>
                    <a:pt x="2950" y="274"/>
                  </a:lnTo>
                  <a:lnTo>
                    <a:pt x="2954" y="273"/>
                  </a:lnTo>
                  <a:lnTo>
                    <a:pt x="2959" y="271"/>
                  </a:lnTo>
                  <a:lnTo>
                    <a:pt x="2964" y="269"/>
                  </a:lnTo>
                  <a:lnTo>
                    <a:pt x="2967" y="268"/>
                  </a:lnTo>
                  <a:lnTo>
                    <a:pt x="2971" y="264"/>
                  </a:lnTo>
                  <a:lnTo>
                    <a:pt x="2974" y="261"/>
                  </a:lnTo>
                  <a:lnTo>
                    <a:pt x="2976" y="258"/>
                  </a:lnTo>
                  <a:lnTo>
                    <a:pt x="2979" y="252"/>
                  </a:lnTo>
                  <a:lnTo>
                    <a:pt x="2982" y="249"/>
                  </a:lnTo>
                  <a:lnTo>
                    <a:pt x="2984" y="246"/>
                  </a:lnTo>
                  <a:lnTo>
                    <a:pt x="2987" y="244"/>
                  </a:lnTo>
                  <a:lnTo>
                    <a:pt x="2989" y="242"/>
                  </a:lnTo>
                  <a:lnTo>
                    <a:pt x="2994" y="241"/>
                  </a:lnTo>
                  <a:lnTo>
                    <a:pt x="2999" y="239"/>
                  </a:lnTo>
                  <a:lnTo>
                    <a:pt x="3003" y="239"/>
                  </a:lnTo>
                  <a:lnTo>
                    <a:pt x="3004" y="236"/>
                  </a:lnTo>
                  <a:lnTo>
                    <a:pt x="3004" y="234"/>
                  </a:lnTo>
                  <a:lnTo>
                    <a:pt x="3004" y="230"/>
                  </a:lnTo>
                  <a:lnTo>
                    <a:pt x="3006" y="229"/>
                  </a:lnTo>
                  <a:lnTo>
                    <a:pt x="3008" y="225"/>
                  </a:lnTo>
                  <a:lnTo>
                    <a:pt x="3009" y="222"/>
                  </a:lnTo>
                  <a:lnTo>
                    <a:pt x="3013" y="219"/>
                  </a:lnTo>
                  <a:lnTo>
                    <a:pt x="3016" y="215"/>
                  </a:lnTo>
                  <a:lnTo>
                    <a:pt x="3020" y="210"/>
                  </a:lnTo>
                  <a:lnTo>
                    <a:pt x="3021" y="207"/>
                  </a:lnTo>
                  <a:lnTo>
                    <a:pt x="3025" y="203"/>
                  </a:lnTo>
                  <a:lnTo>
                    <a:pt x="3028" y="203"/>
                  </a:lnTo>
                  <a:close/>
                  <a:moveTo>
                    <a:pt x="3160" y="154"/>
                  </a:moveTo>
                  <a:lnTo>
                    <a:pt x="3165" y="156"/>
                  </a:lnTo>
                  <a:lnTo>
                    <a:pt x="3167" y="159"/>
                  </a:lnTo>
                  <a:lnTo>
                    <a:pt x="3170" y="165"/>
                  </a:lnTo>
                  <a:lnTo>
                    <a:pt x="3172" y="163"/>
                  </a:lnTo>
                  <a:lnTo>
                    <a:pt x="3173" y="165"/>
                  </a:lnTo>
                  <a:lnTo>
                    <a:pt x="3173" y="166"/>
                  </a:lnTo>
                  <a:lnTo>
                    <a:pt x="3175" y="170"/>
                  </a:lnTo>
                  <a:lnTo>
                    <a:pt x="3175" y="171"/>
                  </a:lnTo>
                  <a:lnTo>
                    <a:pt x="3172" y="175"/>
                  </a:lnTo>
                  <a:lnTo>
                    <a:pt x="3172" y="176"/>
                  </a:lnTo>
                  <a:lnTo>
                    <a:pt x="3173" y="176"/>
                  </a:lnTo>
                  <a:lnTo>
                    <a:pt x="3175" y="176"/>
                  </a:lnTo>
                  <a:lnTo>
                    <a:pt x="3175" y="180"/>
                  </a:lnTo>
                  <a:lnTo>
                    <a:pt x="3175" y="183"/>
                  </a:lnTo>
                  <a:lnTo>
                    <a:pt x="3177" y="183"/>
                  </a:lnTo>
                  <a:lnTo>
                    <a:pt x="3178" y="185"/>
                  </a:lnTo>
                  <a:lnTo>
                    <a:pt x="3178" y="188"/>
                  </a:lnTo>
                  <a:lnTo>
                    <a:pt x="3178" y="192"/>
                  </a:lnTo>
                  <a:lnTo>
                    <a:pt x="3177" y="197"/>
                  </a:lnTo>
                  <a:lnTo>
                    <a:pt x="3177" y="200"/>
                  </a:lnTo>
                  <a:lnTo>
                    <a:pt x="3175" y="203"/>
                  </a:lnTo>
                  <a:lnTo>
                    <a:pt x="3175" y="205"/>
                  </a:lnTo>
                  <a:lnTo>
                    <a:pt x="3172" y="203"/>
                  </a:lnTo>
                  <a:lnTo>
                    <a:pt x="3172" y="215"/>
                  </a:lnTo>
                  <a:lnTo>
                    <a:pt x="3170" y="210"/>
                  </a:lnTo>
                  <a:lnTo>
                    <a:pt x="3168" y="205"/>
                  </a:lnTo>
                  <a:lnTo>
                    <a:pt x="3168" y="202"/>
                  </a:lnTo>
                  <a:lnTo>
                    <a:pt x="3167" y="197"/>
                  </a:lnTo>
                  <a:lnTo>
                    <a:pt x="3163" y="200"/>
                  </a:lnTo>
                  <a:lnTo>
                    <a:pt x="3161" y="203"/>
                  </a:lnTo>
                  <a:lnTo>
                    <a:pt x="3161" y="205"/>
                  </a:lnTo>
                  <a:lnTo>
                    <a:pt x="3161" y="208"/>
                  </a:lnTo>
                  <a:lnTo>
                    <a:pt x="3163" y="212"/>
                  </a:lnTo>
                  <a:lnTo>
                    <a:pt x="3163" y="215"/>
                  </a:lnTo>
                  <a:lnTo>
                    <a:pt x="3163" y="219"/>
                  </a:lnTo>
                  <a:lnTo>
                    <a:pt x="3163" y="222"/>
                  </a:lnTo>
                  <a:lnTo>
                    <a:pt x="3161" y="224"/>
                  </a:lnTo>
                  <a:lnTo>
                    <a:pt x="3160" y="225"/>
                  </a:lnTo>
                  <a:lnTo>
                    <a:pt x="3158" y="225"/>
                  </a:lnTo>
                  <a:lnTo>
                    <a:pt x="3156" y="225"/>
                  </a:lnTo>
                  <a:lnTo>
                    <a:pt x="3156" y="222"/>
                  </a:lnTo>
                  <a:lnTo>
                    <a:pt x="3158" y="219"/>
                  </a:lnTo>
                  <a:lnTo>
                    <a:pt x="3156" y="219"/>
                  </a:lnTo>
                  <a:lnTo>
                    <a:pt x="3155" y="220"/>
                  </a:lnTo>
                  <a:lnTo>
                    <a:pt x="3153" y="222"/>
                  </a:lnTo>
                  <a:lnTo>
                    <a:pt x="3150" y="222"/>
                  </a:lnTo>
                  <a:lnTo>
                    <a:pt x="3146" y="220"/>
                  </a:lnTo>
                  <a:lnTo>
                    <a:pt x="3145" y="219"/>
                  </a:lnTo>
                  <a:lnTo>
                    <a:pt x="3141" y="217"/>
                  </a:lnTo>
                  <a:lnTo>
                    <a:pt x="3140" y="214"/>
                  </a:lnTo>
                  <a:lnTo>
                    <a:pt x="3138" y="212"/>
                  </a:lnTo>
                  <a:lnTo>
                    <a:pt x="3138" y="208"/>
                  </a:lnTo>
                  <a:lnTo>
                    <a:pt x="3138" y="205"/>
                  </a:lnTo>
                  <a:lnTo>
                    <a:pt x="3138" y="203"/>
                  </a:lnTo>
                  <a:lnTo>
                    <a:pt x="3138" y="200"/>
                  </a:lnTo>
                  <a:lnTo>
                    <a:pt x="3138" y="197"/>
                  </a:lnTo>
                  <a:lnTo>
                    <a:pt x="3138" y="193"/>
                  </a:lnTo>
                  <a:lnTo>
                    <a:pt x="3138" y="192"/>
                  </a:lnTo>
                  <a:lnTo>
                    <a:pt x="3136" y="190"/>
                  </a:lnTo>
                  <a:lnTo>
                    <a:pt x="3133" y="190"/>
                  </a:lnTo>
                  <a:lnTo>
                    <a:pt x="3129" y="190"/>
                  </a:lnTo>
                  <a:lnTo>
                    <a:pt x="3129" y="193"/>
                  </a:lnTo>
                  <a:lnTo>
                    <a:pt x="3129" y="197"/>
                  </a:lnTo>
                  <a:lnTo>
                    <a:pt x="3128" y="195"/>
                  </a:lnTo>
                  <a:lnTo>
                    <a:pt x="3126" y="195"/>
                  </a:lnTo>
                  <a:lnTo>
                    <a:pt x="3126" y="193"/>
                  </a:lnTo>
                  <a:lnTo>
                    <a:pt x="3126" y="190"/>
                  </a:lnTo>
                  <a:lnTo>
                    <a:pt x="3124" y="192"/>
                  </a:lnTo>
                  <a:lnTo>
                    <a:pt x="3123" y="193"/>
                  </a:lnTo>
                  <a:lnTo>
                    <a:pt x="3123" y="193"/>
                  </a:lnTo>
                  <a:lnTo>
                    <a:pt x="3121" y="197"/>
                  </a:lnTo>
                  <a:lnTo>
                    <a:pt x="3119" y="192"/>
                  </a:lnTo>
                  <a:lnTo>
                    <a:pt x="3119" y="190"/>
                  </a:lnTo>
                  <a:lnTo>
                    <a:pt x="3118" y="190"/>
                  </a:lnTo>
                  <a:lnTo>
                    <a:pt x="3116" y="192"/>
                  </a:lnTo>
                  <a:lnTo>
                    <a:pt x="3114" y="195"/>
                  </a:lnTo>
                  <a:lnTo>
                    <a:pt x="3112" y="198"/>
                  </a:lnTo>
                  <a:lnTo>
                    <a:pt x="3111" y="202"/>
                  </a:lnTo>
                  <a:lnTo>
                    <a:pt x="3109" y="203"/>
                  </a:lnTo>
                  <a:lnTo>
                    <a:pt x="3107" y="205"/>
                  </a:lnTo>
                  <a:lnTo>
                    <a:pt x="3106" y="200"/>
                  </a:lnTo>
                  <a:lnTo>
                    <a:pt x="3106" y="197"/>
                  </a:lnTo>
                  <a:lnTo>
                    <a:pt x="3107" y="193"/>
                  </a:lnTo>
                  <a:lnTo>
                    <a:pt x="3111" y="190"/>
                  </a:lnTo>
                  <a:lnTo>
                    <a:pt x="3114" y="187"/>
                  </a:lnTo>
                  <a:lnTo>
                    <a:pt x="3118" y="185"/>
                  </a:lnTo>
                  <a:lnTo>
                    <a:pt x="3121" y="183"/>
                  </a:lnTo>
                  <a:lnTo>
                    <a:pt x="3123" y="183"/>
                  </a:lnTo>
                  <a:lnTo>
                    <a:pt x="3123" y="181"/>
                  </a:lnTo>
                  <a:lnTo>
                    <a:pt x="3124" y="178"/>
                  </a:lnTo>
                  <a:lnTo>
                    <a:pt x="3124" y="176"/>
                  </a:lnTo>
                  <a:lnTo>
                    <a:pt x="3126" y="175"/>
                  </a:lnTo>
                  <a:lnTo>
                    <a:pt x="3128" y="173"/>
                  </a:lnTo>
                  <a:lnTo>
                    <a:pt x="3129" y="173"/>
                  </a:lnTo>
                  <a:lnTo>
                    <a:pt x="3133" y="173"/>
                  </a:lnTo>
                  <a:lnTo>
                    <a:pt x="3134" y="176"/>
                  </a:lnTo>
                  <a:lnTo>
                    <a:pt x="3136" y="180"/>
                  </a:lnTo>
                  <a:lnTo>
                    <a:pt x="3134" y="183"/>
                  </a:lnTo>
                  <a:lnTo>
                    <a:pt x="3133" y="185"/>
                  </a:lnTo>
                  <a:lnTo>
                    <a:pt x="3136" y="183"/>
                  </a:lnTo>
                  <a:lnTo>
                    <a:pt x="3138" y="181"/>
                  </a:lnTo>
                  <a:lnTo>
                    <a:pt x="3140" y="180"/>
                  </a:lnTo>
                  <a:lnTo>
                    <a:pt x="3143" y="176"/>
                  </a:lnTo>
                  <a:lnTo>
                    <a:pt x="3145" y="175"/>
                  </a:lnTo>
                  <a:lnTo>
                    <a:pt x="3146" y="175"/>
                  </a:lnTo>
                  <a:lnTo>
                    <a:pt x="3150" y="176"/>
                  </a:lnTo>
                  <a:lnTo>
                    <a:pt x="3150" y="173"/>
                  </a:lnTo>
                  <a:lnTo>
                    <a:pt x="3150" y="170"/>
                  </a:lnTo>
                  <a:lnTo>
                    <a:pt x="3151" y="170"/>
                  </a:lnTo>
                  <a:lnTo>
                    <a:pt x="3153" y="168"/>
                  </a:lnTo>
                  <a:lnTo>
                    <a:pt x="3156" y="170"/>
                  </a:lnTo>
                  <a:lnTo>
                    <a:pt x="3156" y="168"/>
                  </a:lnTo>
                  <a:lnTo>
                    <a:pt x="3158" y="166"/>
                  </a:lnTo>
                  <a:lnTo>
                    <a:pt x="3160" y="168"/>
                  </a:lnTo>
                  <a:lnTo>
                    <a:pt x="3163" y="168"/>
                  </a:lnTo>
                  <a:lnTo>
                    <a:pt x="3160" y="154"/>
                  </a:lnTo>
                  <a:close/>
                  <a:moveTo>
                    <a:pt x="3141" y="148"/>
                  </a:moveTo>
                  <a:lnTo>
                    <a:pt x="3145" y="149"/>
                  </a:lnTo>
                  <a:lnTo>
                    <a:pt x="3146" y="151"/>
                  </a:lnTo>
                  <a:lnTo>
                    <a:pt x="3146" y="153"/>
                  </a:lnTo>
                  <a:lnTo>
                    <a:pt x="3146" y="156"/>
                  </a:lnTo>
                  <a:lnTo>
                    <a:pt x="3145" y="158"/>
                  </a:lnTo>
                  <a:lnTo>
                    <a:pt x="3141" y="158"/>
                  </a:lnTo>
                  <a:lnTo>
                    <a:pt x="3140" y="158"/>
                  </a:lnTo>
                  <a:lnTo>
                    <a:pt x="3136" y="158"/>
                  </a:lnTo>
                  <a:lnTo>
                    <a:pt x="3134" y="156"/>
                  </a:lnTo>
                  <a:lnTo>
                    <a:pt x="3136" y="154"/>
                  </a:lnTo>
                  <a:lnTo>
                    <a:pt x="3136" y="153"/>
                  </a:lnTo>
                  <a:lnTo>
                    <a:pt x="3138" y="151"/>
                  </a:lnTo>
                  <a:lnTo>
                    <a:pt x="3140" y="149"/>
                  </a:lnTo>
                  <a:lnTo>
                    <a:pt x="3141" y="148"/>
                  </a:lnTo>
                  <a:close/>
                  <a:moveTo>
                    <a:pt x="3140" y="127"/>
                  </a:moveTo>
                  <a:lnTo>
                    <a:pt x="3140" y="131"/>
                  </a:lnTo>
                  <a:lnTo>
                    <a:pt x="3140" y="134"/>
                  </a:lnTo>
                  <a:lnTo>
                    <a:pt x="3140" y="139"/>
                  </a:lnTo>
                  <a:lnTo>
                    <a:pt x="3140" y="141"/>
                  </a:lnTo>
                  <a:lnTo>
                    <a:pt x="3138" y="144"/>
                  </a:lnTo>
                  <a:lnTo>
                    <a:pt x="3133" y="149"/>
                  </a:lnTo>
                  <a:lnTo>
                    <a:pt x="3129" y="154"/>
                  </a:lnTo>
                  <a:lnTo>
                    <a:pt x="3128" y="161"/>
                  </a:lnTo>
                  <a:lnTo>
                    <a:pt x="3129" y="151"/>
                  </a:lnTo>
                  <a:lnTo>
                    <a:pt x="3133" y="139"/>
                  </a:lnTo>
                  <a:lnTo>
                    <a:pt x="3138" y="129"/>
                  </a:lnTo>
                  <a:lnTo>
                    <a:pt x="3140" y="127"/>
                  </a:lnTo>
                  <a:close/>
                  <a:moveTo>
                    <a:pt x="3065" y="124"/>
                  </a:moveTo>
                  <a:lnTo>
                    <a:pt x="3069" y="127"/>
                  </a:lnTo>
                  <a:lnTo>
                    <a:pt x="3070" y="129"/>
                  </a:lnTo>
                  <a:lnTo>
                    <a:pt x="3070" y="132"/>
                  </a:lnTo>
                  <a:lnTo>
                    <a:pt x="3070" y="136"/>
                  </a:lnTo>
                  <a:lnTo>
                    <a:pt x="3072" y="139"/>
                  </a:lnTo>
                  <a:lnTo>
                    <a:pt x="3072" y="141"/>
                  </a:lnTo>
                  <a:lnTo>
                    <a:pt x="3072" y="143"/>
                  </a:lnTo>
                  <a:lnTo>
                    <a:pt x="3069" y="144"/>
                  </a:lnTo>
                  <a:lnTo>
                    <a:pt x="3065" y="148"/>
                  </a:lnTo>
                  <a:lnTo>
                    <a:pt x="3062" y="149"/>
                  </a:lnTo>
                  <a:lnTo>
                    <a:pt x="3060" y="151"/>
                  </a:lnTo>
                  <a:lnTo>
                    <a:pt x="3058" y="154"/>
                  </a:lnTo>
                  <a:lnTo>
                    <a:pt x="3057" y="159"/>
                  </a:lnTo>
                  <a:lnTo>
                    <a:pt x="3055" y="165"/>
                  </a:lnTo>
                  <a:lnTo>
                    <a:pt x="3052" y="168"/>
                  </a:lnTo>
                  <a:lnTo>
                    <a:pt x="3047" y="171"/>
                  </a:lnTo>
                  <a:lnTo>
                    <a:pt x="3042" y="175"/>
                  </a:lnTo>
                  <a:lnTo>
                    <a:pt x="3038" y="176"/>
                  </a:lnTo>
                  <a:lnTo>
                    <a:pt x="3033" y="180"/>
                  </a:lnTo>
                  <a:lnTo>
                    <a:pt x="3036" y="171"/>
                  </a:lnTo>
                  <a:lnTo>
                    <a:pt x="3042" y="165"/>
                  </a:lnTo>
                  <a:lnTo>
                    <a:pt x="3047" y="159"/>
                  </a:lnTo>
                  <a:lnTo>
                    <a:pt x="3053" y="153"/>
                  </a:lnTo>
                  <a:lnTo>
                    <a:pt x="3060" y="144"/>
                  </a:lnTo>
                  <a:lnTo>
                    <a:pt x="3063" y="136"/>
                  </a:lnTo>
                  <a:lnTo>
                    <a:pt x="3065" y="124"/>
                  </a:lnTo>
                  <a:close/>
                  <a:moveTo>
                    <a:pt x="3143" y="124"/>
                  </a:moveTo>
                  <a:lnTo>
                    <a:pt x="3146" y="127"/>
                  </a:lnTo>
                  <a:lnTo>
                    <a:pt x="3150" y="127"/>
                  </a:lnTo>
                  <a:lnTo>
                    <a:pt x="3153" y="127"/>
                  </a:lnTo>
                  <a:lnTo>
                    <a:pt x="3153" y="131"/>
                  </a:lnTo>
                  <a:lnTo>
                    <a:pt x="3155" y="136"/>
                  </a:lnTo>
                  <a:lnTo>
                    <a:pt x="3156" y="139"/>
                  </a:lnTo>
                  <a:lnTo>
                    <a:pt x="3158" y="143"/>
                  </a:lnTo>
                  <a:lnTo>
                    <a:pt x="3158" y="146"/>
                  </a:lnTo>
                  <a:lnTo>
                    <a:pt x="3156" y="149"/>
                  </a:lnTo>
                  <a:lnTo>
                    <a:pt x="3153" y="143"/>
                  </a:lnTo>
                  <a:lnTo>
                    <a:pt x="3153" y="148"/>
                  </a:lnTo>
                  <a:lnTo>
                    <a:pt x="3155" y="151"/>
                  </a:lnTo>
                  <a:lnTo>
                    <a:pt x="3151" y="149"/>
                  </a:lnTo>
                  <a:lnTo>
                    <a:pt x="3151" y="146"/>
                  </a:lnTo>
                  <a:lnTo>
                    <a:pt x="3150" y="143"/>
                  </a:lnTo>
                  <a:lnTo>
                    <a:pt x="3150" y="139"/>
                  </a:lnTo>
                  <a:lnTo>
                    <a:pt x="3150" y="137"/>
                  </a:lnTo>
                  <a:lnTo>
                    <a:pt x="3148" y="136"/>
                  </a:lnTo>
                  <a:lnTo>
                    <a:pt x="3148" y="134"/>
                  </a:lnTo>
                  <a:lnTo>
                    <a:pt x="3145" y="136"/>
                  </a:lnTo>
                  <a:lnTo>
                    <a:pt x="3143" y="132"/>
                  </a:lnTo>
                  <a:lnTo>
                    <a:pt x="3143" y="129"/>
                  </a:lnTo>
                  <a:lnTo>
                    <a:pt x="3143" y="124"/>
                  </a:lnTo>
                  <a:close/>
                  <a:moveTo>
                    <a:pt x="3111" y="119"/>
                  </a:moveTo>
                  <a:lnTo>
                    <a:pt x="3112" y="119"/>
                  </a:lnTo>
                  <a:lnTo>
                    <a:pt x="3118" y="122"/>
                  </a:lnTo>
                  <a:lnTo>
                    <a:pt x="3123" y="124"/>
                  </a:lnTo>
                  <a:lnTo>
                    <a:pt x="3126" y="126"/>
                  </a:lnTo>
                  <a:lnTo>
                    <a:pt x="3128" y="129"/>
                  </a:lnTo>
                  <a:lnTo>
                    <a:pt x="3131" y="134"/>
                  </a:lnTo>
                  <a:lnTo>
                    <a:pt x="3133" y="137"/>
                  </a:lnTo>
                  <a:lnTo>
                    <a:pt x="3131" y="141"/>
                  </a:lnTo>
                  <a:lnTo>
                    <a:pt x="3129" y="144"/>
                  </a:lnTo>
                  <a:lnTo>
                    <a:pt x="3128" y="149"/>
                  </a:lnTo>
                  <a:lnTo>
                    <a:pt x="3128" y="153"/>
                  </a:lnTo>
                  <a:lnTo>
                    <a:pt x="3126" y="156"/>
                  </a:lnTo>
                  <a:lnTo>
                    <a:pt x="3126" y="159"/>
                  </a:lnTo>
                  <a:lnTo>
                    <a:pt x="3128" y="163"/>
                  </a:lnTo>
                  <a:lnTo>
                    <a:pt x="3128" y="165"/>
                  </a:lnTo>
                  <a:lnTo>
                    <a:pt x="3126" y="168"/>
                  </a:lnTo>
                  <a:lnTo>
                    <a:pt x="3124" y="168"/>
                  </a:lnTo>
                  <a:lnTo>
                    <a:pt x="3123" y="168"/>
                  </a:lnTo>
                  <a:lnTo>
                    <a:pt x="3121" y="168"/>
                  </a:lnTo>
                  <a:lnTo>
                    <a:pt x="3119" y="166"/>
                  </a:lnTo>
                  <a:lnTo>
                    <a:pt x="3119" y="163"/>
                  </a:lnTo>
                  <a:lnTo>
                    <a:pt x="3118" y="163"/>
                  </a:lnTo>
                  <a:lnTo>
                    <a:pt x="3114" y="159"/>
                  </a:lnTo>
                  <a:lnTo>
                    <a:pt x="3112" y="158"/>
                  </a:lnTo>
                  <a:lnTo>
                    <a:pt x="3114" y="154"/>
                  </a:lnTo>
                  <a:lnTo>
                    <a:pt x="3114" y="151"/>
                  </a:lnTo>
                  <a:lnTo>
                    <a:pt x="3118" y="148"/>
                  </a:lnTo>
                  <a:lnTo>
                    <a:pt x="3119" y="144"/>
                  </a:lnTo>
                  <a:lnTo>
                    <a:pt x="3123" y="141"/>
                  </a:lnTo>
                  <a:lnTo>
                    <a:pt x="3118" y="144"/>
                  </a:lnTo>
                  <a:lnTo>
                    <a:pt x="3112" y="144"/>
                  </a:lnTo>
                  <a:lnTo>
                    <a:pt x="3109" y="144"/>
                  </a:lnTo>
                  <a:lnTo>
                    <a:pt x="3107" y="143"/>
                  </a:lnTo>
                  <a:lnTo>
                    <a:pt x="3107" y="139"/>
                  </a:lnTo>
                  <a:lnTo>
                    <a:pt x="3106" y="136"/>
                  </a:lnTo>
                  <a:lnTo>
                    <a:pt x="3106" y="131"/>
                  </a:lnTo>
                  <a:lnTo>
                    <a:pt x="3106" y="126"/>
                  </a:lnTo>
                  <a:lnTo>
                    <a:pt x="3104" y="121"/>
                  </a:lnTo>
                  <a:lnTo>
                    <a:pt x="3107" y="119"/>
                  </a:lnTo>
                  <a:lnTo>
                    <a:pt x="3111" y="119"/>
                  </a:lnTo>
                  <a:close/>
                  <a:moveTo>
                    <a:pt x="3150" y="105"/>
                  </a:moveTo>
                  <a:lnTo>
                    <a:pt x="3153" y="105"/>
                  </a:lnTo>
                  <a:lnTo>
                    <a:pt x="3156" y="107"/>
                  </a:lnTo>
                  <a:lnTo>
                    <a:pt x="3160" y="109"/>
                  </a:lnTo>
                  <a:lnTo>
                    <a:pt x="3161" y="114"/>
                  </a:lnTo>
                  <a:lnTo>
                    <a:pt x="3161" y="117"/>
                  </a:lnTo>
                  <a:lnTo>
                    <a:pt x="3161" y="121"/>
                  </a:lnTo>
                  <a:lnTo>
                    <a:pt x="3163" y="124"/>
                  </a:lnTo>
                  <a:lnTo>
                    <a:pt x="3161" y="127"/>
                  </a:lnTo>
                  <a:lnTo>
                    <a:pt x="3161" y="131"/>
                  </a:lnTo>
                  <a:lnTo>
                    <a:pt x="3161" y="131"/>
                  </a:lnTo>
                  <a:lnTo>
                    <a:pt x="3160" y="132"/>
                  </a:lnTo>
                  <a:lnTo>
                    <a:pt x="3156" y="131"/>
                  </a:lnTo>
                  <a:lnTo>
                    <a:pt x="3153" y="127"/>
                  </a:lnTo>
                  <a:lnTo>
                    <a:pt x="3153" y="126"/>
                  </a:lnTo>
                  <a:lnTo>
                    <a:pt x="3153" y="124"/>
                  </a:lnTo>
                  <a:lnTo>
                    <a:pt x="3153" y="122"/>
                  </a:lnTo>
                  <a:lnTo>
                    <a:pt x="3153" y="121"/>
                  </a:lnTo>
                  <a:lnTo>
                    <a:pt x="3151" y="119"/>
                  </a:lnTo>
                  <a:lnTo>
                    <a:pt x="3148" y="115"/>
                  </a:lnTo>
                  <a:lnTo>
                    <a:pt x="3145" y="114"/>
                  </a:lnTo>
                  <a:lnTo>
                    <a:pt x="3143" y="110"/>
                  </a:lnTo>
                  <a:lnTo>
                    <a:pt x="3143" y="107"/>
                  </a:lnTo>
                  <a:lnTo>
                    <a:pt x="3146" y="107"/>
                  </a:lnTo>
                  <a:lnTo>
                    <a:pt x="3150" y="105"/>
                  </a:lnTo>
                  <a:close/>
                  <a:moveTo>
                    <a:pt x="3126" y="105"/>
                  </a:moveTo>
                  <a:lnTo>
                    <a:pt x="3129" y="105"/>
                  </a:lnTo>
                  <a:lnTo>
                    <a:pt x="3131" y="107"/>
                  </a:lnTo>
                  <a:lnTo>
                    <a:pt x="3133" y="109"/>
                  </a:lnTo>
                  <a:lnTo>
                    <a:pt x="3134" y="110"/>
                  </a:lnTo>
                  <a:lnTo>
                    <a:pt x="3136" y="112"/>
                  </a:lnTo>
                  <a:lnTo>
                    <a:pt x="3140" y="112"/>
                  </a:lnTo>
                  <a:lnTo>
                    <a:pt x="3140" y="115"/>
                  </a:lnTo>
                  <a:lnTo>
                    <a:pt x="3140" y="119"/>
                  </a:lnTo>
                  <a:lnTo>
                    <a:pt x="3140" y="122"/>
                  </a:lnTo>
                  <a:lnTo>
                    <a:pt x="3134" y="117"/>
                  </a:lnTo>
                  <a:lnTo>
                    <a:pt x="3131" y="112"/>
                  </a:lnTo>
                  <a:lnTo>
                    <a:pt x="3128" y="115"/>
                  </a:lnTo>
                  <a:lnTo>
                    <a:pt x="3124" y="117"/>
                  </a:lnTo>
                  <a:lnTo>
                    <a:pt x="3126" y="114"/>
                  </a:lnTo>
                  <a:lnTo>
                    <a:pt x="3128" y="110"/>
                  </a:lnTo>
                  <a:lnTo>
                    <a:pt x="3126" y="105"/>
                  </a:lnTo>
                  <a:close/>
                  <a:moveTo>
                    <a:pt x="3092" y="90"/>
                  </a:moveTo>
                  <a:lnTo>
                    <a:pt x="3097" y="93"/>
                  </a:lnTo>
                  <a:lnTo>
                    <a:pt x="3099" y="97"/>
                  </a:lnTo>
                  <a:lnTo>
                    <a:pt x="3101" y="100"/>
                  </a:lnTo>
                  <a:lnTo>
                    <a:pt x="3101" y="105"/>
                  </a:lnTo>
                  <a:lnTo>
                    <a:pt x="3099" y="109"/>
                  </a:lnTo>
                  <a:lnTo>
                    <a:pt x="3094" y="114"/>
                  </a:lnTo>
                  <a:lnTo>
                    <a:pt x="3082" y="90"/>
                  </a:lnTo>
                  <a:lnTo>
                    <a:pt x="3092" y="90"/>
                  </a:lnTo>
                  <a:close/>
                  <a:moveTo>
                    <a:pt x="5" y="2"/>
                  </a:moveTo>
                  <a:lnTo>
                    <a:pt x="14" y="2"/>
                  </a:lnTo>
                  <a:lnTo>
                    <a:pt x="22" y="5"/>
                  </a:lnTo>
                  <a:lnTo>
                    <a:pt x="29" y="7"/>
                  </a:lnTo>
                  <a:lnTo>
                    <a:pt x="31" y="11"/>
                  </a:lnTo>
                  <a:lnTo>
                    <a:pt x="32" y="12"/>
                  </a:lnTo>
                  <a:lnTo>
                    <a:pt x="29" y="12"/>
                  </a:lnTo>
                  <a:lnTo>
                    <a:pt x="26" y="14"/>
                  </a:lnTo>
                  <a:lnTo>
                    <a:pt x="22" y="14"/>
                  </a:lnTo>
                  <a:lnTo>
                    <a:pt x="21" y="16"/>
                  </a:lnTo>
                  <a:lnTo>
                    <a:pt x="17" y="16"/>
                  </a:lnTo>
                  <a:lnTo>
                    <a:pt x="12" y="14"/>
                  </a:lnTo>
                  <a:lnTo>
                    <a:pt x="5" y="11"/>
                  </a:lnTo>
                  <a:lnTo>
                    <a:pt x="0" y="7"/>
                  </a:lnTo>
                  <a:lnTo>
                    <a:pt x="5" y="2"/>
                  </a:lnTo>
                  <a:close/>
                  <a:moveTo>
                    <a:pt x="181" y="2"/>
                  </a:moveTo>
                  <a:lnTo>
                    <a:pt x="184" y="2"/>
                  </a:lnTo>
                  <a:lnTo>
                    <a:pt x="188" y="2"/>
                  </a:lnTo>
                  <a:lnTo>
                    <a:pt x="191" y="2"/>
                  </a:lnTo>
                  <a:lnTo>
                    <a:pt x="193" y="4"/>
                  </a:lnTo>
                  <a:lnTo>
                    <a:pt x="196" y="5"/>
                  </a:lnTo>
                  <a:lnTo>
                    <a:pt x="195" y="9"/>
                  </a:lnTo>
                  <a:lnTo>
                    <a:pt x="191" y="11"/>
                  </a:lnTo>
                  <a:lnTo>
                    <a:pt x="188" y="12"/>
                  </a:lnTo>
                  <a:lnTo>
                    <a:pt x="184" y="14"/>
                  </a:lnTo>
                  <a:lnTo>
                    <a:pt x="181" y="14"/>
                  </a:lnTo>
                  <a:lnTo>
                    <a:pt x="178" y="14"/>
                  </a:lnTo>
                  <a:lnTo>
                    <a:pt x="176" y="12"/>
                  </a:lnTo>
                  <a:lnTo>
                    <a:pt x="173" y="11"/>
                  </a:lnTo>
                  <a:lnTo>
                    <a:pt x="173" y="5"/>
                  </a:lnTo>
                  <a:lnTo>
                    <a:pt x="173" y="4"/>
                  </a:lnTo>
                  <a:lnTo>
                    <a:pt x="174" y="2"/>
                  </a:lnTo>
                  <a:lnTo>
                    <a:pt x="178" y="2"/>
                  </a:lnTo>
                  <a:lnTo>
                    <a:pt x="181" y="2"/>
                  </a:lnTo>
                  <a:close/>
                  <a:moveTo>
                    <a:pt x="3094" y="0"/>
                  </a:moveTo>
                  <a:lnTo>
                    <a:pt x="3097" y="0"/>
                  </a:lnTo>
                  <a:lnTo>
                    <a:pt x="3099" y="2"/>
                  </a:lnTo>
                  <a:lnTo>
                    <a:pt x="3101" y="2"/>
                  </a:lnTo>
                  <a:lnTo>
                    <a:pt x="3102" y="4"/>
                  </a:lnTo>
                  <a:lnTo>
                    <a:pt x="3104" y="4"/>
                  </a:lnTo>
                  <a:lnTo>
                    <a:pt x="3106" y="4"/>
                  </a:lnTo>
                  <a:lnTo>
                    <a:pt x="3107" y="4"/>
                  </a:lnTo>
                  <a:lnTo>
                    <a:pt x="3111" y="2"/>
                  </a:lnTo>
                  <a:lnTo>
                    <a:pt x="3112" y="5"/>
                  </a:lnTo>
                  <a:lnTo>
                    <a:pt x="3112" y="9"/>
                  </a:lnTo>
                  <a:lnTo>
                    <a:pt x="3111" y="11"/>
                  </a:lnTo>
                  <a:lnTo>
                    <a:pt x="3111" y="14"/>
                  </a:lnTo>
                  <a:lnTo>
                    <a:pt x="3109" y="16"/>
                  </a:lnTo>
                  <a:lnTo>
                    <a:pt x="3109" y="19"/>
                  </a:lnTo>
                  <a:lnTo>
                    <a:pt x="3111" y="22"/>
                  </a:lnTo>
                  <a:lnTo>
                    <a:pt x="3111" y="24"/>
                  </a:lnTo>
                  <a:lnTo>
                    <a:pt x="3112" y="26"/>
                  </a:lnTo>
                  <a:lnTo>
                    <a:pt x="3114" y="27"/>
                  </a:lnTo>
                  <a:lnTo>
                    <a:pt x="3114" y="29"/>
                  </a:lnTo>
                  <a:lnTo>
                    <a:pt x="3112" y="33"/>
                  </a:lnTo>
                  <a:lnTo>
                    <a:pt x="3112" y="36"/>
                  </a:lnTo>
                  <a:lnTo>
                    <a:pt x="3111" y="39"/>
                  </a:lnTo>
                  <a:lnTo>
                    <a:pt x="3111" y="43"/>
                  </a:lnTo>
                  <a:lnTo>
                    <a:pt x="3109" y="46"/>
                  </a:lnTo>
                  <a:lnTo>
                    <a:pt x="3109" y="46"/>
                  </a:lnTo>
                  <a:lnTo>
                    <a:pt x="3107" y="46"/>
                  </a:lnTo>
                  <a:lnTo>
                    <a:pt x="3106" y="46"/>
                  </a:lnTo>
                  <a:lnTo>
                    <a:pt x="3104" y="46"/>
                  </a:lnTo>
                  <a:lnTo>
                    <a:pt x="3102" y="46"/>
                  </a:lnTo>
                  <a:lnTo>
                    <a:pt x="3102" y="48"/>
                  </a:lnTo>
                  <a:lnTo>
                    <a:pt x="3102" y="51"/>
                  </a:lnTo>
                  <a:lnTo>
                    <a:pt x="3102" y="55"/>
                  </a:lnTo>
                  <a:lnTo>
                    <a:pt x="3101" y="56"/>
                  </a:lnTo>
                  <a:lnTo>
                    <a:pt x="3099" y="56"/>
                  </a:lnTo>
                  <a:lnTo>
                    <a:pt x="3099" y="58"/>
                  </a:lnTo>
                  <a:lnTo>
                    <a:pt x="3099" y="60"/>
                  </a:lnTo>
                  <a:lnTo>
                    <a:pt x="3099" y="63"/>
                  </a:lnTo>
                  <a:lnTo>
                    <a:pt x="3101" y="66"/>
                  </a:lnTo>
                  <a:lnTo>
                    <a:pt x="3102" y="70"/>
                  </a:lnTo>
                  <a:lnTo>
                    <a:pt x="3102" y="73"/>
                  </a:lnTo>
                  <a:lnTo>
                    <a:pt x="3102" y="75"/>
                  </a:lnTo>
                  <a:lnTo>
                    <a:pt x="3104" y="78"/>
                  </a:lnTo>
                  <a:lnTo>
                    <a:pt x="3106" y="80"/>
                  </a:lnTo>
                  <a:lnTo>
                    <a:pt x="3109" y="80"/>
                  </a:lnTo>
                  <a:lnTo>
                    <a:pt x="3111" y="80"/>
                  </a:lnTo>
                  <a:lnTo>
                    <a:pt x="3112" y="78"/>
                  </a:lnTo>
                  <a:lnTo>
                    <a:pt x="3112" y="77"/>
                  </a:lnTo>
                  <a:lnTo>
                    <a:pt x="3114" y="75"/>
                  </a:lnTo>
                  <a:lnTo>
                    <a:pt x="3116" y="75"/>
                  </a:lnTo>
                  <a:lnTo>
                    <a:pt x="3119" y="77"/>
                  </a:lnTo>
                  <a:lnTo>
                    <a:pt x="3123" y="77"/>
                  </a:lnTo>
                  <a:lnTo>
                    <a:pt x="3126" y="78"/>
                  </a:lnTo>
                  <a:lnTo>
                    <a:pt x="3128" y="80"/>
                  </a:lnTo>
                  <a:lnTo>
                    <a:pt x="3131" y="83"/>
                  </a:lnTo>
                  <a:lnTo>
                    <a:pt x="3134" y="85"/>
                  </a:lnTo>
                  <a:lnTo>
                    <a:pt x="3136" y="83"/>
                  </a:lnTo>
                  <a:lnTo>
                    <a:pt x="3138" y="83"/>
                  </a:lnTo>
                  <a:lnTo>
                    <a:pt x="3138" y="82"/>
                  </a:lnTo>
                  <a:lnTo>
                    <a:pt x="3140" y="80"/>
                  </a:lnTo>
                  <a:lnTo>
                    <a:pt x="3141" y="82"/>
                  </a:lnTo>
                  <a:lnTo>
                    <a:pt x="3143" y="85"/>
                  </a:lnTo>
                  <a:lnTo>
                    <a:pt x="3145" y="87"/>
                  </a:lnTo>
                  <a:lnTo>
                    <a:pt x="3143" y="88"/>
                  </a:lnTo>
                  <a:lnTo>
                    <a:pt x="3141" y="90"/>
                  </a:lnTo>
                  <a:lnTo>
                    <a:pt x="3138" y="90"/>
                  </a:lnTo>
                  <a:lnTo>
                    <a:pt x="3134" y="88"/>
                  </a:lnTo>
                  <a:lnTo>
                    <a:pt x="3134" y="92"/>
                  </a:lnTo>
                  <a:lnTo>
                    <a:pt x="3136" y="93"/>
                  </a:lnTo>
                  <a:lnTo>
                    <a:pt x="3138" y="95"/>
                  </a:lnTo>
                  <a:lnTo>
                    <a:pt x="3140" y="97"/>
                  </a:lnTo>
                  <a:lnTo>
                    <a:pt x="3141" y="99"/>
                  </a:lnTo>
                  <a:lnTo>
                    <a:pt x="3141" y="100"/>
                  </a:lnTo>
                  <a:lnTo>
                    <a:pt x="3141" y="102"/>
                  </a:lnTo>
                  <a:lnTo>
                    <a:pt x="3140" y="105"/>
                  </a:lnTo>
                  <a:lnTo>
                    <a:pt x="3138" y="104"/>
                  </a:lnTo>
                  <a:lnTo>
                    <a:pt x="3134" y="102"/>
                  </a:lnTo>
                  <a:lnTo>
                    <a:pt x="3131" y="100"/>
                  </a:lnTo>
                  <a:lnTo>
                    <a:pt x="3129" y="99"/>
                  </a:lnTo>
                  <a:lnTo>
                    <a:pt x="3128" y="97"/>
                  </a:lnTo>
                  <a:lnTo>
                    <a:pt x="3128" y="92"/>
                  </a:lnTo>
                  <a:lnTo>
                    <a:pt x="3126" y="88"/>
                  </a:lnTo>
                  <a:lnTo>
                    <a:pt x="3124" y="87"/>
                  </a:lnTo>
                  <a:lnTo>
                    <a:pt x="3121" y="85"/>
                  </a:lnTo>
                  <a:lnTo>
                    <a:pt x="3118" y="83"/>
                  </a:lnTo>
                  <a:lnTo>
                    <a:pt x="3116" y="97"/>
                  </a:lnTo>
                  <a:lnTo>
                    <a:pt x="3112" y="93"/>
                  </a:lnTo>
                  <a:lnTo>
                    <a:pt x="3111" y="90"/>
                  </a:lnTo>
                  <a:lnTo>
                    <a:pt x="3107" y="88"/>
                  </a:lnTo>
                  <a:lnTo>
                    <a:pt x="3104" y="87"/>
                  </a:lnTo>
                  <a:lnTo>
                    <a:pt x="3102" y="85"/>
                  </a:lnTo>
                  <a:lnTo>
                    <a:pt x="3101" y="87"/>
                  </a:lnTo>
                  <a:lnTo>
                    <a:pt x="3101" y="87"/>
                  </a:lnTo>
                  <a:lnTo>
                    <a:pt x="3099" y="87"/>
                  </a:lnTo>
                  <a:lnTo>
                    <a:pt x="3097" y="88"/>
                  </a:lnTo>
                  <a:lnTo>
                    <a:pt x="3094" y="88"/>
                  </a:lnTo>
                  <a:lnTo>
                    <a:pt x="3092" y="87"/>
                  </a:lnTo>
                  <a:lnTo>
                    <a:pt x="3089" y="85"/>
                  </a:lnTo>
                  <a:lnTo>
                    <a:pt x="3087" y="83"/>
                  </a:lnTo>
                  <a:lnTo>
                    <a:pt x="3085" y="80"/>
                  </a:lnTo>
                  <a:lnTo>
                    <a:pt x="3085" y="77"/>
                  </a:lnTo>
                  <a:lnTo>
                    <a:pt x="3087" y="75"/>
                  </a:lnTo>
                  <a:lnTo>
                    <a:pt x="3091" y="71"/>
                  </a:lnTo>
                  <a:lnTo>
                    <a:pt x="3087" y="71"/>
                  </a:lnTo>
                  <a:lnTo>
                    <a:pt x="3084" y="70"/>
                  </a:lnTo>
                  <a:lnTo>
                    <a:pt x="3080" y="68"/>
                  </a:lnTo>
                  <a:lnTo>
                    <a:pt x="3077" y="66"/>
                  </a:lnTo>
                  <a:lnTo>
                    <a:pt x="3077" y="63"/>
                  </a:lnTo>
                  <a:lnTo>
                    <a:pt x="3075" y="60"/>
                  </a:lnTo>
                  <a:lnTo>
                    <a:pt x="3074" y="55"/>
                  </a:lnTo>
                  <a:lnTo>
                    <a:pt x="3074" y="49"/>
                  </a:lnTo>
                  <a:lnTo>
                    <a:pt x="3074" y="44"/>
                  </a:lnTo>
                  <a:lnTo>
                    <a:pt x="3075" y="39"/>
                  </a:lnTo>
                  <a:lnTo>
                    <a:pt x="3082" y="46"/>
                  </a:lnTo>
                  <a:lnTo>
                    <a:pt x="3082" y="43"/>
                  </a:lnTo>
                  <a:lnTo>
                    <a:pt x="3082" y="41"/>
                  </a:lnTo>
                  <a:lnTo>
                    <a:pt x="3080" y="39"/>
                  </a:lnTo>
                  <a:lnTo>
                    <a:pt x="3079" y="36"/>
                  </a:lnTo>
                  <a:lnTo>
                    <a:pt x="3079" y="34"/>
                  </a:lnTo>
                  <a:lnTo>
                    <a:pt x="3084" y="5"/>
                  </a:lnTo>
                  <a:lnTo>
                    <a:pt x="3085" y="2"/>
                  </a:lnTo>
                  <a:lnTo>
                    <a:pt x="3089" y="0"/>
                  </a:lnTo>
                  <a:lnTo>
                    <a:pt x="3092" y="0"/>
                  </a:lnTo>
                  <a:lnTo>
                    <a:pt x="30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7" name="Freeform 10060"/>
            <p:cNvSpPr>
              <a:spLocks noEditPoints="1"/>
            </p:cNvSpPr>
            <p:nvPr/>
          </p:nvSpPr>
          <p:spPr bwMode="auto">
            <a:xfrm>
              <a:off x="2000250" y="2319338"/>
              <a:ext cx="7397750" cy="1327150"/>
            </a:xfrm>
            <a:custGeom>
              <a:avLst/>
              <a:gdLst>
                <a:gd name="T0" fmla="*/ 1299 w 4660"/>
                <a:gd name="T1" fmla="*/ 821 h 836"/>
                <a:gd name="T2" fmla="*/ 1259 w 4660"/>
                <a:gd name="T3" fmla="*/ 799 h 836"/>
                <a:gd name="T4" fmla="*/ 4090 w 4660"/>
                <a:gd name="T5" fmla="*/ 822 h 836"/>
                <a:gd name="T6" fmla="*/ 1201 w 4660"/>
                <a:gd name="T7" fmla="*/ 787 h 836"/>
                <a:gd name="T8" fmla="*/ 1085 w 4660"/>
                <a:gd name="T9" fmla="*/ 757 h 836"/>
                <a:gd name="T10" fmla="*/ 4477 w 4660"/>
                <a:gd name="T11" fmla="*/ 548 h 836"/>
                <a:gd name="T12" fmla="*/ 2899 w 4660"/>
                <a:gd name="T13" fmla="*/ 516 h 836"/>
                <a:gd name="T14" fmla="*/ 2436 w 4660"/>
                <a:gd name="T15" fmla="*/ 423 h 836"/>
                <a:gd name="T16" fmla="*/ 2533 w 4660"/>
                <a:gd name="T17" fmla="*/ 410 h 836"/>
                <a:gd name="T18" fmla="*/ 4589 w 4660"/>
                <a:gd name="T19" fmla="*/ 450 h 836"/>
                <a:gd name="T20" fmla="*/ 4520 w 4660"/>
                <a:gd name="T21" fmla="*/ 526 h 836"/>
                <a:gd name="T22" fmla="*/ 4440 w 4660"/>
                <a:gd name="T23" fmla="*/ 535 h 836"/>
                <a:gd name="T24" fmla="*/ 4420 w 4660"/>
                <a:gd name="T25" fmla="*/ 552 h 836"/>
                <a:gd name="T26" fmla="*/ 4508 w 4660"/>
                <a:gd name="T27" fmla="*/ 496 h 836"/>
                <a:gd name="T28" fmla="*/ 4569 w 4660"/>
                <a:gd name="T29" fmla="*/ 405 h 836"/>
                <a:gd name="T30" fmla="*/ 1161 w 4660"/>
                <a:gd name="T31" fmla="*/ 361 h 836"/>
                <a:gd name="T32" fmla="*/ 1220 w 4660"/>
                <a:gd name="T33" fmla="*/ 325 h 836"/>
                <a:gd name="T34" fmla="*/ 1223 w 4660"/>
                <a:gd name="T35" fmla="*/ 323 h 836"/>
                <a:gd name="T36" fmla="*/ 4624 w 4660"/>
                <a:gd name="T37" fmla="*/ 367 h 836"/>
                <a:gd name="T38" fmla="*/ 4580 w 4660"/>
                <a:gd name="T39" fmla="*/ 381 h 836"/>
                <a:gd name="T40" fmla="*/ 4597 w 4660"/>
                <a:gd name="T41" fmla="*/ 303 h 836"/>
                <a:gd name="T42" fmla="*/ 1098 w 4660"/>
                <a:gd name="T43" fmla="*/ 286 h 836"/>
                <a:gd name="T44" fmla="*/ 3159 w 4660"/>
                <a:gd name="T45" fmla="*/ 290 h 836"/>
                <a:gd name="T46" fmla="*/ 3171 w 4660"/>
                <a:gd name="T47" fmla="*/ 411 h 836"/>
                <a:gd name="T48" fmla="*/ 3225 w 4660"/>
                <a:gd name="T49" fmla="*/ 427 h 836"/>
                <a:gd name="T50" fmla="*/ 3219 w 4660"/>
                <a:gd name="T51" fmla="*/ 393 h 836"/>
                <a:gd name="T52" fmla="*/ 3191 w 4660"/>
                <a:gd name="T53" fmla="*/ 310 h 836"/>
                <a:gd name="T54" fmla="*/ 3212 w 4660"/>
                <a:gd name="T55" fmla="*/ 271 h 836"/>
                <a:gd name="T56" fmla="*/ 990 w 4660"/>
                <a:gd name="T57" fmla="*/ 271 h 836"/>
                <a:gd name="T58" fmla="*/ 1088 w 4660"/>
                <a:gd name="T59" fmla="*/ 290 h 836"/>
                <a:gd name="T60" fmla="*/ 1039 w 4660"/>
                <a:gd name="T61" fmla="*/ 371 h 836"/>
                <a:gd name="T62" fmla="*/ 1103 w 4660"/>
                <a:gd name="T63" fmla="*/ 307 h 836"/>
                <a:gd name="T64" fmla="*/ 1134 w 4660"/>
                <a:gd name="T65" fmla="*/ 327 h 836"/>
                <a:gd name="T66" fmla="*/ 1154 w 4660"/>
                <a:gd name="T67" fmla="*/ 301 h 836"/>
                <a:gd name="T68" fmla="*/ 1056 w 4660"/>
                <a:gd name="T69" fmla="*/ 230 h 836"/>
                <a:gd name="T70" fmla="*/ 476 w 4660"/>
                <a:gd name="T71" fmla="*/ 222 h 836"/>
                <a:gd name="T72" fmla="*/ 1561 w 4660"/>
                <a:gd name="T73" fmla="*/ 213 h 836"/>
                <a:gd name="T74" fmla="*/ 1490 w 4660"/>
                <a:gd name="T75" fmla="*/ 257 h 836"/>
                <a:gd name="T76" fmla="*/ 345 w 4660"/>
                <a:gd name="T77" fmla="*/ 109 h 836"/>
                <a:gd name="T78" fmla="*/ 872 w 4660"/>
                <a:gd name="T79" fmla="*/ 151 h 836"/>
                <a:gd name="T80" fmla="*/ 895 w 4660"/>
                <a:gd name="T81" fmla="*/ 195 h 836"/>
                <a:gd name="T82" fmla="*/ 4618 w 4660"/>
                <a:gd name="T83" fmla="*/ 105 h 836"/>
                <a:gd name="T84" fmla="*/ 4612 w 4660"/>
                <a:gd name="T85" fmla="*/ 256 h 836"/>
                <a:gd name="T86" fmla="*/ 4601 w 4660"/>
                <a:gd name="T87" fmla="*/ 235 h 836"/>
                <a:gd name="T88" fmla="*/ 4612 w 4660"/>
                <a:gd name="T89" fmla="*/ 112 h 836"/>
                <a:gd name="T90" fmla="*/ 2304 w 4660"/>
                <a:gd name="T91" fmla="*/ 136 h 836"/>
                <a:gd name="T92" fmla="*/ 2247 w 4660"/>
                <a:gd name="T93" fmla="*/ 127 h 836"/>
                <a:gd name="T94" fmla="*/ 2560 w 4660"/>
                <a:gd name="T95" fmla="*/ 88 h 836"/>
                <a:gd name="T96" fmla="*/ 2590 w 4660"/>
                <a:gd name="T97" fmla="*/ 78 h 836"/>
                <a:gd name="T98" fmla="*/ 2306 w 4660"/>
                <a:gd name="T99" fmla="*/ 70 h 836"/>
                <a:gd name="T100" fmla="*/ 2303 w 4660"/>
                <a:gd name="T101" fmla="*/ 38 h 836"/>
                <a:gd name="T102" fmla="*/ 34 w 4660"/>
                <a:gd name="T103" fmla="*/ 29 h 836"/>
                <a:gd name="T104" fmla="*/ 2289 w 4660"/>
                <a:gd name="T105" fmla="*/ 22 h 836"/>
                <a:gd name="T106" fmla="*/ 2742 w 4660"/>
                <a:gd name="T107" fmla="*/ 2 h 836"/>
                <a:gd name="T108" fmla="*/ 2396 w 4660"/>
                <a:gd name="T109" fmla="*/ 112 h 836"/>
                <a:gd name="T110" fmla="*/ 2423 w 4660"/>
                <a:gd name="T111" fmla="*/ 176 h 836"/>
                <a:gd name="T112" fmla="*/ 2337 w 4660"/>
                <a:gd name="T113" fmla="*/ 176 h 836"/>
                <a:gd name="T114" fmla="*/ 2325 w 4660"/>
                <a:gd name="T115" fmla="*/ 141 h 836"/>
                <a:gd name="T116" fmla="*/ 2342 w 4660"/>
                <a:gd name="T117" fmla="*/ 90 h 836"/>
                <a:gd name="T118" fmla="*/ 2318 w 4660"/>
                <a:gd name="T119" fmla="*/ 61 h 836"/>
                <a:gd name="T120" fmla="*/ 2308 w 4660"/>
                <a:gd name="T121" fmla="*/ 58 h 836"/>
                <a:gd name="T122" fmla="*/ 2323 w 4660"/>
                <a:gd name="T123" fmla="*/ 0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60" h="836">
                  <a:moveTo>
                    <a:pt x="1297" y="794"/>
                  </a:moveTo>
                  <a:lnTo>
                    <a:pt x="1301" y="795"/>
                  </a:lnTo>
                  <a:lnTo>
                    <a:pt x="1306" y="797"/>
                  </a:lnTo>
                  <a:lnTo>
                    <a:pt x="1309" y="797"/>
                  </a:lnTo>
                  <a:lnTo>
                    <a:pt x="1311" y="799"/>
                  </a:lnTo>
                  <a:lnTo>
                    <a:pt x="1313" y="799"/>
                  </a:lnTo>
                  <a:lnTo>
                    <a:pt x="1314" y="799"/>
                  </a:lnTo>
                  <a:lnTo>
                    <a:pt x="1316" y="799"/>
                  </a:lnTo>
                  <a:lnTo>
                    <a:pt x="1316" y="801"/>
                  </a:lnTo>
                  <a:lnTo>
                    <a:pt x="1319" y="806"/>
                  </a:lnTo>
                  <a:lnTo>
                    <a:pt x="1321" y="807"/>
                  </a:lnTo>
                  <a:lnTo>
                    <a:pt x="1323" y="809"/>
                  </a:lnTo>
                  <a:lnTo>
                    <a:pt x="1324" y="809"/>
                  </a:lnTo>
                  <a:lnTo>
                    <a:pt x="1330" y="811"/>
                  </a:lnTo>
                  <a:lnTo>
                    <a:pt x="1331" y="811"/>
                  </a:lnTo>
                  <a:lnTo>
                    <a:pt x="1335" y="812"/>
                  </a:lnTo>
                  <a:lnTo>
                    <a:pt x="1336" y="814"/>
                  </a:lnTo>
                  <a:lnTo>
                    <a:pt x="1338" y="817"/>
                  </a:lnTo>
                  <a:lnTo>
                    <a:pt x="1338" y="819"/>
                  </a:lnTo>
                  <a:lnTo>
                    <a:pt x="1336" y="821"/>
                  </a:lnTo>
                  <a:lnTo>
                    <a:pt x="1335" y="822"/>
                  </a:lnTo>
                  <a:lnTo>
                    <a:pt x="1333" y="822"/>
                  </a:lnTo>
                  <a:lnTo>
                    <a:pt x="1333" y="822"/>
                  </a:lnTo>
                  <a:lnTo>
                    <a:pt x="1331" y="822"/>
                  </a:lnTo>
                  <a:lnTo>
                    <a:pt x="1330" y="821"/>
                  </a:lnTo>
                  <a:lnTo>
                    <a:pt x="1326" y="821"/>
                  </a:lnTo>
                  <a:lnTo>
                    <a:pt x="1321" y="821"/>
                  </a:lnTo>
                  <a:lnTo>
                    <a:pt x="1314" y="822"/>
                  </a:lnTo>
                  <a:lnTo>
                    <a:pt x="1309" y="822"/>
                  </a:lnTo>
                  <a:lnTo>
                    <a:pt x="1304" y="824"/>
                  </a:lnTo>
                  <a:lnTo>
                    <a:pt x="1303" y="824"/>
                  </a:lnTo>
                  <a:lnTo>
                    <a:pt x="1301" y="822"/>
                  </a:lnTo>
                  <a:lnTo>
                    <a:pt x="1301" y="821"/>
                  </a:lnTo>
                  <a:lnTo>
                    <a:pt x="1299" y="821"/>
                  </a:lnTo>
                  <a:lnTo>
                    <a:pt x="1296" y="822"/>
                  </a:lnTo>
                  <a:lnTo>
                    <a:pt x="1294" y="824"/>
                  </a:lnTo>
                  <a:lnTo>
                    <a:pt x="1294" y="828"/>
                  </a:lnTo>
                  <a:lnTo>
                    <a:pt x="1292" y="831"/>
                  </a:lnTo>
                  <a:lnTo>
                    <a:pt x="1292" y="834"/>
                  </a:lnTo>
                  <a:lnTo>
                    <a:pt x="1291" y="836"/>
                  </a:lnTo>
                  <a:lnTo>
                    <a:pt x="1287" y="836"/>
                  </a:lnTo>
                  <a:lnTo>
                    <a:pt x="1286" y="834"/>
                  </a:lnTo>
                  <a:lnTo>
                    <a:pt x="1286" y="833"/>
                  </a:lnTo>
                  <a:lnTo>
                    <a:pt x="1284" y="831"/>
                  </a:lnTo>
                  <a:lnTo>
                    <a:pt x="1284" y="829"/>
                  </a:lnTo>
                  <a:lnTo>
                    <a:pt x="1284" y="826"/>
                  </a:lnTo>
                  <a:lnTo>
                    <a:pt x="1282" y="826"/>
                  </a:lnTo>
                  <a:lnTo>
                    <a:pt x="1279" y="824"/>
                  </a:lnTo>
                  <a:lnTo>
                    <a:pt x="1277" y="826"/>
                  </a:lnTo>
                  <a:lnTo>
                    <a:pt x="1274" y="826"/>
                  </a:lnTo>
                  <a:lnTo>
                    <a:pt x="1270" y="826"/>
                  </a:lnTo>
                  <a:lnTo>
                    <a:pt x="1264" y="824"/>
                  </a:lnTo>
                  <a:lnTo>
                    <a:pt x="1260" y="826"/>
                  </a:lnTo>
                  <a:lnTo>
                    <a:pt x="1257" y="826"/>
                  </a:lnTo>
                  <a:lnTo>
                    <a:pt x="1252" y="826"/>
                  </a:lnTo>
                  <a:lnTo>
                    <a:pt x="1248" y="824"/>
                  </a:lnTo>
                  <a:lnTo>
                    <a:pt x="1243" y="822"/>
                  </a:lnTo>
                  <a:lnTo>
                    <a:pt x="1245" y="817"/>
                  </a:lnTo>
                  <a:lnTo>
                    <a:pt x="1252" y="817"/>
                  </a:lnTo>
                  <a:lnTo>
                    <a:pt x="1260" y="819"/>
                  </a:lnTo>
                  <a:lnTo>
                    <a:pt x="1270" y="819"/>
                  </a:lnTo>
                  <a:lnTo>
                    <a:pt x="1275" y="817"/>
                  </a:lnTo>
                  <a:lnTo>
                    <a:pt x="1274" y="814"/>
                  </a:lnTo>
                  <a:lnTo>
                    <a:pt x="1270" y="809"/>
                  </a:lnTo>
                  <a:lnTo>
                    <a:pt x="1269" y="806"/>
                  </a:lnTo>
                  <a:lnTo>
                    <a:pt x="1267" y="804"/>
                  </a:lnTo>
                  <a:lnTo>
                    <a:pt x="1264" y="801"/>
                  </a:lnTo>
                  <a:lnTo>
                    <a:pt x="1259" y="799"/>
                  </a:lnTo>
                  <a:lnTo>
                    <a:pt x="1264" y="797"/>
                  </a:lnTo>
                  <a:lnTo>
                    <a:pt x="1269" y="795"/>
                  </a:lnTo>
                  <a:lnTo>
                    <a:pt x="1272" y="795"/>
                  </a:lnTo>
                  <a:lnTo>
                    <a:pt x="1275" y="795"/>
                  </a:lnTo>
                  <a:lnTo>
                    <a:pt x="1279" y="797"/>
                  </a:lnTo>
                  <a:lnTo>
                    <a:pt x="1284" y="797"/>
                  </a:lnTo>
                  <a:lnTo>
                    <a:pt x="1287" y="797"/>
                  </a:lnTo>
                  <a:lnTo>
                    <a:pt x="1289" y="795"/>
                  </a:lnTo>
                  <a:lnTo>
                    <a:pt x="1292" y="795"/>
                  </a:lnTo>
                  <a:lnTo>
                    <a:pt x="1294" y="794"/>
                  </a:lnTo>
                  <a:lnTo>
                    <a:pt x="1297" y="794"/>
                  </a:lnTo>
                  <a:close/>
                  <a:moveTo>
                    <a:pt x="4116" y="790"/>
                  </a:moveTo>
                  <a:lnTo>
                    <a:pt x="4119" y="792"/>
                  </a:lnTo>
                  <a:lnTo>
                    <a:pt x="4121" y="794"/>
                  </a:lnTo>
                  <a:lnTo>
                    <a:pt x="4121" y="797"/>
                  </a:lnTo>
                  <a:lnTo>
                    <a:pt x="4121" y="801"/>
                  </a:lnTo>
                  <a:lnTo>
                    <a:pt x="4117" y="801"/>
                  </a:lnTo>
                  <a:lnTo>
                    <a:pt x="4116" y="804"/>
                  </a:lnTo>
                  <a:lnTo>
                    <a:pt x="4114" y="806"/>
                  </a:lnTo>
                  <a:lnTo>
                    <a:pt x="4114" y="809"/>
                  </a:lnTo>
                  <a:lnTo>
                    <a:pt x="4112" y="812"/>
                  </a:lnTo>
                  <a:lnTo>
                    <a:pt x="4112" y="816"/>
                  </a:lnTo>
                  <a:lnTo>
                    <a:pt x="4109" y="817"/>
                  </a:lnTo>
                  <a:lnTo>
                    <a:pt x="4107" y="819"/>
                  </a:lnTo>
                  <a:lnTo>
                    <a:pt x="4104" y="819"/>
                  </a:lnTo>
                  <a:lnTo>
                    <a:pt x="4100" y="821"/>
                  </a:lnTo>
                  <a:lnTo>
                    <a:pt x="4100" y="821"/>
                  </a:lnTo>
                  <a:lnTo>
                    <a:pt x="4100" y="822"/>
                  </a:lnTo>
                  <a:lnTo>
                    <a:pt x="4100" y="824"/>
                  </a:lnTo>
                  <a:lnTo>
                    <a:pt x="4100" y="824"/>
                  </a:lnTo>
                  <a:lnTo>
                    <a:pt x="4099" y="824"/>
                  </a:lnTo>
                  <a:lnTo>
                    <a:pt x="4095" y="824"/>
                  </a:lnTo>
                  <a:lnTo>
                    <a:pt x="4092" y="824"/>
                  </a:lnTo>
                  <a:lnTo>
                    <a:pt x="4090" y="822"/>
                  </a:lnTo>
                  <a:lnTo>
                    <a:pt x="4085" y="819"/>
                  </a:lnTo>
                  <a:lnTo>
                    <a:pt x="4084" y="817"/>
                  </a:lnTo>
                  <a:lnTo>
                    <a:pt x="4084" y="814"/>
                  </a:lnTo>
                  <a:lnTo>
                    <a:pt x="4084" y="811"/>
                  </a:lnTo>
                  <a:lnTo>
                    <a:pt x="4084" y="806"/>
                  </a:lnTo>
                  <a:lnTo>
                    <a:pt x="4090" y="801"/>
                  </a:lnTo>
                  <a:lnTo>
                    <a:pt x="4097" y="794"/>
                  </a:lnTo>
                  <a:lnTo>
                    <a:pt x="4106" y="792"/>
                  </a:lnTo>
                  <a:lnTo>
                    <a:pt x="4114" y="794"/>
                  </a:lnTo>
                  <a:lnTo>
                    <a:pt x="4116" y="790"/>
                  </a:lnTo>
                  <a:close/>
                  <a:moveTo>
                    <a:pt x="1137" y="738"/>
                  </a:moveTo>
                  <a:lnTo>
                    <a:pt x="1157" y="741"/>
                  </a:lnTo>
                  <a:lnTo>
                    <a:pt x="1177" y="751"/>
                  </a:lnTo>
                  <a:lnTo>
                    <a:pt x="1198" y="763"/>
                  </a:lnTo>
                  <a:lnTo>
                    <a:pt x="1198" y="760"/>
                  </a:lnTo>
                  <a:lnTo>
                    <a:pt x="1203" y="767"/>
                  </a:lnTo>
                  <a:lnTo>
                    <a:pt x="1210" y="770"/>
                  </a:lnTo>
                  <a:lnTo>
                    <a:pt x="1216" y="772"/>
                  </a:lnTo>
                  <a:lnTo>
                    <a:pt x="1223" y="773"/>
                  </a:lnTo>
                  <a:lnTo>
                    <a:pt x="1225" y="773"/>
                  </a:lnTo>
                  <a:lnTo>
                    <a:pt x="1226" y="777"/>
                  </a:lnTo>
                  <a:lnTo>
                    <a:pt x="1230" y="779"/>
                  </a:lnTo>
                  <a:lnTo>
                    <a:pt x="1233" y="780"/>
                  </a:lnTo>
                  <a:lnTo>
                    <a:pt x="1237" y="782"/>
                  </a:lnTo>
                  <a:lnTo>
                    <a:pt x="1240" y="784"/>
                  </a:lnTo>
                  <a:lnTo>
                    <a:pt x="1243" y="787"/>
                  </a:lnTo>
                  <a:lnTo>
                    <a:pt x="1247" y="789"/>
                  </a:lnTo>
                  <a:lnTo>
                    <a:pt x="1228" y="795"/>
                  </a:lnTo>
                  <a:lnTo>
                    <a:pt x="1211" y="795"/>
                  </a:lnTo>
                  <a:lnTo>
                    <a:pt x="1193" y="795"/>
                  </a:lnTo>
                  <a:lnTo>
                    <a:pt x="1194" y="794"/>
                  </a:lnTo>
                  <a:lnTo>
                    <a:pt x="1196" y="790"/>
                  </a:lnTo>
                  <a:lnTo>
                    <a:pt x="1199" y="789"/>
                  </a:lnTo>
                  <a:lnTo>
                    <a:pt x="1201" y="787"/>
                  </a:lnTo>
                  <a:lnTo>
                    <a:pt x="1203" y="785"/>
                  </a:lnTo>
                  <a:lnTo>
                    <a:pt x="1201" y="782"/>
                  </a:lnTo>
                  <a:lnTo>
                    <a:pt x="1199" y="780"/>
                  </a:lnTo>
                  <a:lnTo>
                    <a:pt x="1198" y="780"/>
                  </a:lnTo>
                  <a:lnTo>
                    <a:pt x="1194" y="780"/>
                  </a:lnTo>
                  <a:lnTo>
                    <a:pt x="1193" y="780"/>
                  </a:lnTo>
                  <a:lnTo>
                    <a:pt x="1191" y="780"/>
                  </a:lnTo>
                  <a:lnTo>
                    <a:pt x="1186" y="777"/>
                  </a:lnTo>
                  <a:lnTo>
                    <a:pt x="1183" y="773"/>
                  </a:lnTo>
                  <a:lnTo>
                    <a:pt x="1181" y="770"/>
                  </a:lnTo>
                  <a:lnTo>
                    <a:pt x="1179" y="767"/>
                  </a:lnTo>
                  <a:lnTo>
                    <a:pt x="1176" y="765"/>
                  </a:lnTo>
                  <a:lnTo>
                    <a:pt x="1172" y="763"/>
                  </a:lnTo>
                  <a:lnTo>
                    <a:pt x="1166" y="762"/>
                  </a:lnTo>
                  <a:lnTo>
                    <a:pt x="1159" y="760"/>
                  </a:lnTo>
                  <a:lnTo>
                    <a:pt x="1152" y="757"/>
                  </a:lnTo>
                  <a:lnTo>
                    <a:pt x="1145" y="757"/>
                  </a:lnTo>
                  <a:lnTo>
                    <a:pt x="1144" y="755"/>
                  </a:lnTo>
                  <a:lnTo>
                    <a:pt x="1140" y="755"/>
                  </a:lnTo>
                  <a:lnTo>
                    <a:pt x="1139" y="753"/>
                  </a:lnTo>
                  <a:lnTo>
                    <a:pt x="1137" y="753"/>
                  </a:lnTo>
                  <a:lnTo>
                    <a:pt x="1135" y="753"/>
                  </a:lnTo>
                  <a:lnTo>
                    <a:pt x="1130" y="753"/>
                  </a:lnTo>
                  <a:lnTo>
                    <a:pt x="1127" y="751"/>
                  </a:lnTo>
                  <a:lnTo>
                    <a:pt x="1123" y="750"/>
                  </a:lnTo>
                  <a:lnTo>
                    <a:pt x="1127" y="750"/>
                  </a:lnTo>
                  <a:lnTo>
                    <a:pt x="1128" y="748"/>
                  </a:lnTo>
                  <a:lnTo>
                    <a:pt x="1132" y="748"/>
                  </a:lnTo>
                  <a:lnTo>
                    <a:pt x="1122" y="743"/>
                  </a:lnTo>
                  <a:lnTo>
                    <a:pt x="1112" y="746"/>
                  </a:lnTo>
                  <a:lnTo>
                    <a:pt x="1101" y="755"/>
                  </a:lnTo>
                  <a:lnTo>
                    <a:pt x="1091" y="760"/>
                  </a:lnTo>
                  <a:lnTo>
                    <a:pt x="1081" y="760"/>
                  </a:lnTo>
                  <a:lnTo>
                    <a:pt x="1085" y="757"/>
                  </a:lnTo>
                  <a:lnTo>
                    <a:pt x="1088" y="753"/>
                  </a:lnTo>
                  <a:lnTo>
                    <a:pt x="1091" y="750"/>
                  </a:lnTo>
                  <a:lnTo>
                    <a:pt x="1095" y="746"/>
                  </a:lnTo>
                  <a:lnTo>
                    <a:pt x="1098" y="743"/>
                  </a:lnTo>
                  <a:lnTo>
                    <a:pt x="1101" y="741"/>
                  </a:lnTo>
                  <a:lnTo>
                    <a:pt x="1120" y="738"/>
                  </a:lnTo>
                  <a:lnTo>
                    <a:pt x="1137" y="738"/>
                  </a:lnTo>
                  <a:close/>
                  <a:moveTo>
                    <a:pt x="4285" y="699"/>
                  </a:moveTo>
                  <a:lnTo>
                    <a:pt x="4286" y="699"/>
                  </a:lnTo>
                  <a:lnTo>
                    <a:pt x="4288" y="701"/>
                  </a:lnTo>
                  <a:lnTo>
                    <a:pt x="4290" y="704"/>
                  </a:lnTo>
                  <a:lnTo>
                    <a:pt x="4290" y="706"/>
                  </a:lnTo>
                  <a:lnTo>
                    <a:pt x="4290" y="711"/>
                  </a:lnTo>
                  <a:lnTo>
                    <a:pt x="4288" y="714"/>
                  </a:lnTo>
                  <a:lnTo>
                    <a:pt x="4288" y="718"/>
                  </a:lnTo>
                  <a:lnTo>
                    <a:pt x="4286" y="721"/>
                  </a:lnTo>
                  <a:lnTo>
                    <a:pt x="4286" y="724"/>
                  </a:lnTo>
                  <a:lnTo>
                    <a:pt x="4281" y="741"/>
                  </a:lnTo>
                  <a:lnTo>
                    <a:pt x="4273" y="758"/>
                  </a:lnTo>
                  <a:lnTo>
                    <a:pt x="4266" y="748"/>
                  </a:lnTo>
                  <a:lnTo>
                    <a:pt x="4263" y="740"/>
                  </a:lnTo>
                  <a:lnTo>
                    <a:pt x="4261" y="728"/>
                  </a:lnTo>
                  <a:lnTo>
                    <a:pt x="4268" y="713"/>
                  </a:lnTo>
                  <a:lnTo>
                    <a:pt x="4280" y="701"/>
                  </a:lnTo>
                  <a:lnTo>
                    <a:pt x="4285" y="699"/>
                  </a:lnTo>
                  <a:close/>
                  <a:moveTo>
                    <a:pt x="4482" y="528"/>
                  </a:moveTo>
                  <a:lnTo>
                    <a:pt x="4487" y="532"/>
                  </a:lnTo>
                  <a:lnTo>
                    <a:pt x="4489" y="538"/>
                  </a:lnTo>
                  <a:lnTo>
                    <a:pt x="4487" y="540"/>
                  </a:lnTo>
                  <a:lnTo>
                    <a:pt x="4486" y="543"/>
                  </a:lnTo>
                  <a:lnTo>
                    <a:pt x="4482" y="547"/>
                  </a:lnTo>
                  <a:lnTo>
                    <a:pt x="4481" y="548"/>
                  </a:lnTo>
                  <a:lnTo>
                    <a:pt x="4479" y="548"/>
                  </a:lnTo>
                  <a:lnTo>
                    <a:pt x="4477" y="548"/>
                  </a:lnTo>
                  <a:lnTo>
                    <a:pt x="4477" y="547"/>
                  </a:lnTo>
                  <a:lnTo>
                    <a:pt x="4476" y="545"/>
                  </a:lnTo>
                  <a:lnTo>
                    <a:pt x="4474" y="545"/>
                  </a:lnTo>
                  <a:lnTo>
                    <a:pt x="4471" y="547"/>
                  </a:lnTo>
                  <a:lnTo>
                    <a:pt x="4469" y="548"/>
                  </a:lnTo>
                  <a:lnTo>
                    <a:pt x="4467" y="552"/>
                  </a:lnTo>
                  <a:lnTo>
                    <a:pt x="4465" y="554"/>
                  </a:lnTo>
                  <a:lnTo>
                    <a:pt x="4464" y="557"/>
                  </a:lnTo>
                  <a:lnTo>
                    <a:pt x="4460" y="559"/>
                  </a:lnTo>
                  <a:lnTo>
                    <a:pt x="4459" y="559"/>
                  </a:lnTo>
                  <a:lnTo>
                    <a:pt x="4455" y="557"/>
                  </a:lnTo>
                  <a:lnTo>
                    <a:pt x="4454" y="552"/>
                  </a:lnTo>
                  <a:lnTo>
                    <a:pt x="4454" y="547"/>
                  </a:lnTo>
                  <a:lnTo>
                    <a:pt x="4454" y="545"/>
                  </a:lnTo>
                  <a:lnTo>
                    <a:pt x="4454" y="542"/>
                  </a:lnTo>
                  <a:lnTo>
                    <a:pt x="4455" y="540"/>
                  </a:lnTo>
                  <a:lnTo>
                    <a:pt x="4459" y="537"/>
                  </a:lnTo>
                  <a:lnTo>
                    <a:pt x="4460" y="532"/>
                  </a:lnTo>
                  <a:lnTo>
                    <a:pt x="4464" y="533"/>
                  </a:lnTo>
                  <a:lnTo>
                    <a:pt x="4471" y="532"/>
                  </a:lnTo>
                  <a:lnTo>
                    <a:pt x="4476" y="530"/>
                  </a:lnTo>
                  <a:lnTo>
                    <a:pt x="4482" y="528"/>
                  </a:lnTo>
                  <a:close/>
                  <a:moveTo>
                    <a:pt x="2935" y="501"/>
                  </a:moveTo>
                  <a:lnTo>
                    <a:pt x="2933" y="503"/>
                  </a:lnTo>
                  <a:lnTo>
                    <a:pt x="2930" y="506"/>
                  </a:lnTo>
                  <a:lnTo>
                    <a:pt x="2928" y="508"/>
                  </a:lnTo>
                  <a:lnTo>
                    <a:pt x="2926" y="510"/>
                  </a:lnTo>
                  <a:lnTo>
                    <a:pt x="2926" y="513"/>
                  </a:lnTo>
                  <a:lnTo>
                    <a:pt x="2928" y="516"/>
                  </a:lnTo>
                  <a:lnTo>
                    <a:pt x="2923" y="518"/>
                  </a:lnTo>
                  <a:lnTo>
                    <a:pt x="2918" y="520"/>
                  </a:lnTo>
                  <a:lnTo>
                    <a:pt x="2909" y="520"/>
                  </a:lnTo>
                  <a:lnTo>
                    <a:pt x="2903" y="520"/>
                  </a:lnTo>
                  <a:lnTo>
                    <a:pt x="2899" y="516"/>
                  </a:lnTo>
                  <a:lnTo>
                    <a:pt x="2899" y="511"/>
                  </a:lnTo>
                  <a:lnTo>
                    <a:pt x="2901" y="510"/>
                  </a:lnTo>
                  <a:lnTo>
                    <a:pt x="2904" y="508"/>
                  </a:lnTo>
                  <a:lnTo>
                    <a:pt x="2908" y="508"/>
                  </a:lnTo>
                  <a:lnTo>
                    <a:pt x="2911" y="508"/>
                  </a:lnTo>
                  <a:lnTo>
                    <a:pt x="2914" y="508"/>
                  </a:lnTo>
                  <a:lnTo>
                    <a:pt x="2918" y="510"/>
                  </a:lnTo>
                  <a:lnTo>
                    <a:pt x="2921" y="508"/>
                  </a:lnTo>
                  <a:lnTo>
                    <a:pt x="2926" y="506"/>
                  </a:lnTo>
                  <a:lnTo>
                    <a:pt x="2931" y="504"/>
                  </a:lnTo>
                  <a:lnTo>
                    <a:pt x="2935" y="501"/>
                  </a:lnTo>
                  <a:close/>
                  <a:moveTo>
                    <a:pt x="2767" y="501"/>
                  </a:moveTo>
                  <a:lnTo>
                    <a:pt x="2772" y="504"/>
                  </a:lnTo>
                  <a:lnTo>
                    <a:pt x="2776" y="506"/>
                  </a:lnTo>
                  <a:lnTo>
                    <a:pt x="2781" y="508"/>
                  </a:lnTo>
                  <a:lnTo>
                    <a:pt x="2784" y="508"/>
                  </a:lnTo>
                  <a:lnTo>
                    <a:pt x="2789" y="506"/>
                  </a:lnTo>
                  <a:lnTo>
                    <a:pt x="2793" y="506"/>
                  </a:lnTo>
                  <a:lnTo>
                    <a:pt x="2796" y="508"/>
                  </a:lnTo>
                  <a:lnTo>
                    <a:pt x="2801" y="508"/>
                  </a:lnTo>
                  <a:lnTo>
                    <a:pt x="2803" y="510"/>
                  </a:lnTo>
                  <a:lnTo>
                    <a:pt x="2806" y="511"/>
                  </a:lnTo>
                  <a:lnTo>
                    <a:pt x="2806" y="515"/>
                  </a:lnTo>
                  <a:lnTo>
                    <a:pt x="2784" y="513"/>
                  </a:lnTo>
                  <a:lnTo>
                    <a:pt x="2764" y="510"/>
                  </a:lnTo>
                  <a:lnTo>
                    <a:pt x="2764" y="506"/>
                  </a:lnTo>
                  <a:lnTo>
                    <a:pt x="2766" y="503"/>
                  </a:lnTo>
                  <a:lnTo>
                    <a:pt x="2767" y="501"/>
                  </a:lnTo>
                  <a:close/>
                  <a:moveTo>
                    <a:pt x="2446" y="418"/>
                  </a:moveTo>
                  <a:lnTo>
                    <a:pt x="2448" y="418"/>
                  </a:lnTo>
                  <a:lnTo>
                    <a:pt x="2451" y="420"/>
                  </a:lnTo>
                  <a:lnTo>
                    <a:pt x="2455" y="423"/>
                  </a:lnTo>
                  <a:lnTo>
                    <a:pt x="2446" y="430"/>
                  </a:lnTo>
                  <a:lnTo>
                    <a:pt x="2436" y="423"/>
                  </a:lnTo>
                  <a:lnTo>
                    <a:pt x="2440" y="420"/>
                  </a:lnTo>
                  <a:lnTo>
                    <a:pt x="2443" y="418"/>
                  </a:lnTo>
                  <a:lnTo>
                    <a:pt x="2446" y="418"/>
                  </a:lnTo>
                  <a:close/>
                  <a:moveTo>
                    <a:pt x="2546" y="393"/>
                  </a:moveTo>
                  <a:lnTo>
                    <a:pt x="2548" y="394"/>
                  </a:lnTo>
                  <a:lnTo>
                    <a:pt x="2549" y="396"/>
                  </a:lnTo>
                  <a:lnTo>
                    <a:pt x="2551" y="398"/>
                  </a:lnTo>
                  <a:lnTo>
                    <a:pt x="2551" y="403"/>
                  </a:lnTo>
                  <a:lnTo>
                    <a:pt x="2548" y="427"/>
                  </a:lnTo>
                  <a:lnTo>
                    <a:pt x="2546" y="430"/>
                  </a:lnTo>
                  <a:lnTo>
                    <a:pt x="2546" y="430"/>
                  </a:lnTo>
                  <a:lnTo>
                    <a:pt x="2544" y="432"/>
                  </a:lnTo>
                  <a:lnTo>
                    <a:pt x="2543" y="432"/>
                  </a:lnTo>
                  <a:lnTo>
                    <a:pt x="2541" y="433"/>
                  </a:lnTo>
                  <a:lnTo>
                    <a:pt x="2539" y="433"/>
                  </a:lnTo>
                  <a:lnTo>
                    <a:pt x="2539" y="438"/>
                  </a:lnTo>
                  <a:lnTo>
                    <a:pt x="2538" y="440"/>
                  </a:lnTo>
                  <a:lnTo>
                    <a:pt x="2536" y="440"/>
                  </a:lnTo>
                  <a:lnTo>
                    <a:pt x="2533" y="438"/>
                  </a:lnTo>
                  <a:lnTo>
                    <a:pt x="2531" y="437"/>
                  </a:lnTo>
                  <a:lnTo>
                    <a:pt x="2527" y="433"/>
                  </a:lnTo>
                  <a:lnTo>
                    <a:pt x="2527" y="432"/>
                  </a:lnTo>
                  <a:lnTo>
                    <a:pt x="2527" y="430"/>
                  </a:lnTo>
                  <a:lnTo>
                    <a:pt x="2529" y="428"/>
                  </a:lnTo>
                  <a:lnTo>
                    <a:pt x="2531" y="427"/>
                  </a:lnTo>
                  <a:lnTo>
                    <a:pt x="2531" y="423"/>
                  </a:lnTo>
                  <a:lnTo>
                    <a:pt x="2531" y="422"/>
                  </a:lnTo>
                  <a:lnTo>
                    <a:pt x="2529" y="422"/>
                  </a:lnTo>
                  <a:lnTo>
                    <a:pt x="2527" y="420"/>
                  </a:lnTo>
                  <a:lnTo>
                    <a:pt x="2527" y="418"/>
                  </a:lnTo>
                  <a:lnTo>
                    <a:pt x="2529" y="416"/>
                  </a:lnTo>
                  <a:lnTo>
                    <a:pt x="2531" y="413"/>
                  </a:lnTo>
                  <a:lnTo>
                    <a:pt x="2531" y="411"/>
                  </a:lnTo>
                  <a:lnTo>
                    <a:pt x="2533" y="410"/>
                  </a:lnTo>
                  <a:lnTo>
                    <a:pt x="2531" y="406"/>
                  </a:lnTo>
                  <a:lnTo>
                    <a:pt x="2529" y="406"/>
                  </a:lnTo>
                  <a:lnTo>
                    <a:pt x="2527" y="405"/>
                  </a:lnTo>
                  <a:lnTo>
                    <a:pt x="2526" y="403"/>
                  </a:lnTo>
                  <a:lnTo>
                    <a:pt x="2524" y="403"/>
                  </a:lnTo>
                  <a:lnTo>
                    <a:pt x="2524" y="400"/>
                  </a:lnTo>
                  <a:lnTo>
                    <a:pt x="2526" y="398"/>
                  </a:lnTo>
                  <a:lnTo>
                    <a:pt x="2529" y="400"/>
                  </a:lnTo>
                  <a:lnTo>
                    <a:pt x="2531" y="398"/>
                  </a:lnTo>
                  <a:lnTo>
                    <a:pt x="2534" y="396"/>
                  </a:lnTo>
                  <a:lnTo>
                    <a:pt x="2536" y="394"/>
                  </a:lnTo>
                  <a:lnTo>
                    <a:pt x="2539" y="394"/>
                  </a:lnTo>
                  <a:lnTo>
                    <a:pt x="2543" y="393"/>
                  </a:lnTo>
                  <a:lnTo>
                    <a:pt x="2546" y="393"/>
                  </a:lnTo>
                  <a:close/>
                  <a:moveTo>
                    <a:pt x="4590" y="386"/>
                  </a:moveTo>
                  <a:lnTo>
                    <a:pt x="4596" y="388"/>
                  </a:lnTo>
                  <a:lnTo>
                    <a:pt x="4594" y="393"/>
                  </a:lnTo>
                  <a:lnTo>
                    <a:pt x="4594" y="396"/>
                  </a:lnTo>
                  <a:lnTo>
                    <a:pt x="4594" y="401"/>
                  </a:lnTo>
                  <a:lnTo>
                    <a:pt x="4596" y="405"/>
                  </a:lnTo>
                  <a:lnTo>
                    <a:pt x="4599" y="410"/>
                  </a:lnTo>
                  <a:lnTo>
                    <a:pt x="4601" y="415"/>
                  </a:lnTo>
                  <a:lnTo>
                    <a:pt x="4602" y="418"/>
                  </a:lnTo>
                  <a:lnTo>
                    <a:pt x="4602" y="423"/>
                  </a:lnTo>
                  <a:lnTo>
                    <a:pt x="4602" y="427"/>
                  </a:lnTo>
                  <a:lnTo>
                    <a:pt x="4602" y="430"/>
                  </a:lnTo>
                  <a:lnTo>
                    <a:pt x="4601" y="433"/>
                  </a:lnTo>
                  <a:lnTo>
                    <a:pt x="4597" y="437"/>
                  </a:lnTo>
                  <a:lnTo>
                    <a:pt x="4596" y="438"/>
                  </a:lnTo>
                  <a:lnTo>
                    <a:pt x="4594" y="442"/>
                  </a:lnTo>
                  <a:lnTo>
                    <a:pt x="4594" y="447"/>
                  </a:lnTo>
                  <a:lnTo>
                    <a:pt x="4594" y="452"/>
                  </a:lnTo>
                  <a:lnTo>
                    <a:pt x="4590" y="450"/>
                  </a:lnTo>
                  <a:lnTo>
                    <a:pt x="4589" y="450"/>
                  </a:lnTo>
                  <a:lnTo>
                    <a:pt x="4587" y="452"/>
                  </a:lnTo>
                  <a:lnTo>
                    <a:pt x="4587" y="455"/>
                  </a:lnTo>
                  <a:lnTo>
                    <a:pt x="4585" y="457"/>
                  </a:lnTo>
                  <a:lnTo>
                    <a:pt x="4585" y="460"/>
                  </a:lnTo>
                  <a:lnTo>
                    <a:pt x="4587" y="464"/>
                  </a:lnTo>
                  <a:lnTo>
                    <a:pt x="4585" y="469"/>
                  </a:lnTo>
                  <a:lnTo>
                    <a:pt x="4585" y="472"/>
                  </a:lnTo>
                  <a:lnTo>
                    <a:pt x="4584" y="476"/>
                  </a:lnTo>
                  <a:lnTo>
                    <a:pt x="4582" y="479"/>
                  </a:lnTo>
                  <a:lnTo>
                    <a:pt x="4582" y="482"/>
                  </a:lnTo>
                  <a:lnTo>
                    <a:pt x="4580" y="486"/>
                  </a:lnTo>
                  <a:lnTo>
                    <a:pt x="4582" y="491"/>
                  </a:lnTo>
                  <a:lnTo>
                    <a:pt x="4582" y="494"/>
                  </a:lnTo>
                  <a:lnTo>
                    <a:pt x="4582" y="499"/>
                  </a:lnTo>
                  <a:lnTo>
                    <a:pt x="4582" y="503"/>
                  </a:lnTo>
                  <a:lnTo>
                    <a:pt x="4582" y="503"/>
                  </a:lnTo>
                  <a:lnTo>
                    <a:pt x="4579" y="506"/>
                  </a:lnTo>
                  <a:lnTo>
                    <a:pt x="4575" y="510"/>
                  </a:lnTo>
                  <a:lnTo>
                    <a:pt x="4574" y="511"/>
                  </a:lnTo>
                  <a:lnTo>
                    <a:pt x="4570" y="515"/>
                  </a:lnTo>
                  <a:lnTo>
                    <a:pt x="4567" y="516"/>
                  </a:lnTo>
                  <a:lnTo>
                    <a:pt x="4569" y="504"/>
                  </a:lnTo>
                  <a:lnTo>
                    <a:pt x="4563" y="510"/>
                  </a:lnTo>
                  <a:lnTo>
                    <a:pt x="4560" y="516"/>
                  </a:lnTo>
                  <a:lnTo>
                    <a:pt x="4557" y="521"/>
                  </a:lnTo>
                  <a:lnTo>
                    <a:pt x="4552" y="511"/>
                  </a:lnTo>
                  <a:lnTo>
                    <a:pt x="4545" y="518"/>
                  </a:lnTo>
                  <a:lnTo>
                    <a:pt x="4536" y="521"/>
                  </a:lnTo>
                  <a:lnTo>
                    <a:pt x="4528" y="521"/>
                  </a:lnTo>
                  <a:lnTo>
                    <a:pt x="4521" y="515"/>
                  </a:lnTo>
                  <a:lnTo>
                    <a:pt x="4520" y="518"/>
                  </a:lnTo>
                  <a:lnTo>
                    <a:pt x="4518" y="521"/>
                  </a:lnTo>
                  <a:lnTo>
                    <a:pt x="4518" y="525"/>
                  </a:lnTo>
                  <a:lnTo>
                    <a:pt x="4520" y="526"/>
                  </a:lnTo>
                  <a:lnTo>
                    <a:pt x="4523" y="530"/>
                  </a:lnTo>
                  <a:lnTo>
                    <a:pt x="4518" y="530"/>
                  </a:lnTo>
                  <a:lnTo>
                    <a:pt x="4514" y="532"/>
                  </a:lnTo>
                  <a:lnTo>
                    <a:pt x="4511" y="535"/>
                  </a:lnTo>
                  <a:lnTo>
                    <a:pt x="4509" y="538"/>
                  </a:lnTo>
                  <a:lnTo>
                    <a:pt x="4506" y="543"/>
                  </a:lnTo>
                  <a:lnTo>
                    <a:pt x="4504" y="547"/>
                  </a:lnTo>
                  <a:lnTo>
                    <a:pt x="4501" y="543"/>
                  </a:lnTo>
                  <a:lnTo>
                    <a:pt x="4498" y="540"/>
                  </a:lnTo>
                  <a:lnTo>
                    <a:pt x="4496" y="537"/>
                  </a:lnTo>
                  <a:lnTo>
                    <a:pt x="4494" y="533"/>
                  </a:lnTo>
                  <a:lnTo>
                    <a:pt x="4494" y="530"/>
                  </a:lnTo>
                  <a:lnTo>
                    <a:pt x="4496" y="526"/>
                  </a:lnTo>
                  <a:lnTo>
                    <a:pt x="4499" y="521"/>
                  </a:lnTo>
                  <a:lnTo>
                    <a:pt x="4496" y="521"/>
                  </a:lnTo>
                  <a:lnTo>
                    <a:pt x="4491" y="521"/>
                  </a:lnTo>
                  <a:lnTo>
                    <a:pt x="4487" y="520"/>
                  </a:lnTo>
                  <a:lnTo>
                    <a:pt x="4482" y="520"/>
                  </a:lnTo>
                  <a:lnTo>
                    <a:pt x="4479" y="521"/>
                  </a:lnTo>
                  <a:lnTo>
                    <a:pt x="4476" y="523"/>
                  </a:lnTo>
                  <a:lnTo>
                    <a:pt x="4474" y="525"/>
                  </a:lnTo>
                  <a:lnTo>
                    <a:pt x="4471" y="526"/>
                  </a:lnTo>
                  <a:lnTo>
                    <a:pt x="4467" y="526"/>
                  </a:lnTo>
                  <a:lnTo>
                    <a:pt x="4464" y="528"/>
                  </a:lnTo>
                  <a:lnTo>
                    <a:pt x="4460" y="530"/>
                  </a:lnTo>
                  <a:lnTo>
                    <a:pt x="4459" y="532"/>
                  </a:lnTo>
                  <a:lnTo>
                    <a:pt x="4455" y="532"/>
                  </a:lnTo>
                  <a:lnTo>
                    <a:pt x="4454" y="530"/>
                  </a:lnTo>
                  <a:lnTo>
                    <a:pt x="4452" y="528"/>
                  </a:lnTo>
                  <a:lnTo>
                    <a:pt x="4450" y="532"/>
                  </a:lnTo>
                  <a:lnTo>
                    <a:pt x="4447" y="535"/>
                  </a:lnTo>
                  <a:lnTo>
                    <a:pt x="4445" y="535"/>
                  </a:lnTo>
                  <a:lnTo>
                    <a:pt x="4442" y="535"/>
                  </a:lnTo>
                  <a:lnTo>
                    <a:pt x="4440" y="535"/>
                  </a:lnTo>
                  <a:lnTo>
                    <a:pt x="4437" y="535"/>
                  </a:lnTo>
                  <a:lnTo>
                    <a:pt x="4433" y="537"/>
                  </a:lnTo>
                  <a:lnTo>
                    <a:pt x="4430" y="538"/>
                  </a:lnTo>
                  <a:lnTo>
                    <a:pt x="4433" y="540"/>
                  </a:lnTo>
                  <a:lnTo>
                    <a:pt x="4435" y="542"/>
                  </a:lnTo>
                  <a:lnTo>
                    <a:pt x="4437" y="542"/>
                  </a:lnTo>
                  <a:lnTo>
                    <a:pt x="4438" y="542"/>
                  </a:lnTo>
                  <a:lnTo>
                    <a:pt x="4440" y="542"/>
                  </a:lnTo>
                  <a:lnTo>
                    <a:pt x="4442" y="543"/>
                  </a:lnTo>
                  <a:lnTo>
                    <a:pt x="4443" y="545"/>
                  </a:lnTo>
                  <a:lnTo>
                    <a:pt x="4445" y="548"/>
                  </a:lnTo>
                  <a:lnTo>
                    <a:pt x="4447" y="552"/>
                  </a:lnTo>
                  <a:lnTo>
                    <a:pt x="4447" y="554"/>
                  </a:lnTo>
                  <a:lnTo>
                    <a:pt x="4447" y="557"/>
                  </a:lnTo>
                  <a:lnTo>
                    <a:pt x="4442" y="569"/>
                  </a:lnTo>
                  <a:lnTo>
                    <a:pt x="4437" y="579"/>
                  </a:lnTo>
                  <a:lnTo>
                    <a:pt x="4428" y="589"/>
                  </a:lnTo>
                  <a:lnTo>
                    <a:pt x="4425" y="591"/>
                  </a:lnTo>
                  <a:lnTo>
                    <a:pt x="4423" y="591"/>
                  </a:lnTo>
                  <a:lnTo>
                    <a:pt x="4420" y="589"/>
                  </a:lnTo>
                  <a:lnTo>
                    <a:pt x="4420" y="587"/>
                  </a:lnTo>
                  <a:lnTo>
                    <a:pt x="4418" y="584"/>
                  </a:lnTo>
                  <a:lnTo>
                    <a:pt x="4418" y="581"/>
                  </a:lnTo>
                  <a:lnTo>
                    <a:pt x="4418" y="577"/>
                  </a:lnTo>
                  <a:lnTo>
                    <a:pt x="4420" y="572"/>
                  </a:lnTo>
                  <a:lnTo>
                    <a:pt x="4420" y="569"/>
                  </a:lnTo>
                  <a:lnTo>
                    <a:pt x="4422" y="567"/>
                  </a:lnTo>
                  <a:lnTo>
                    <a:pt x="4423" y="565"/>
                  </a:lnTo>
                  <a:lnTo>
                    <a:pt x="4423" y="562"/>
                  </a:lnTo>
                  <a:lnTo>
                    <a:pt x="4425" y="560"/>
                  </a:lnTo>
                  <a:lnTo>
                    <a:pt x="4425" y="557"/>
                  </a:lnTo>
                  <a:lnTo>
                    <a:pt x="4425" y="554"/>
                  </a:lnTo>
                  <a:lnTo>
                    <a:pt x="4423" y="552"/>
                  </a:lnTo>
                  <a:lnTo>
                    <a:pt x="4420" y="552"/>
                  </a:lnTo>
                  <a:lnTo>
                    <a:pt x="4418" y="552"/>
                  </a:lnTo>
                  <a:lnTo>
                    <a:pt x="4416" y="552"/>
                  </a:lnTo>
                  <a:lnTo>
                    <a:pt x="4416" y="554"/>
                  </a:lnTo>
                  <a:lnTo>
                    <a:pt x="4416" y="555"/>
                  </a:lnTo>
                  <a:lnTo>
                    <a:pt x="4416" y="559"/>
                  </a:lnTo>
                  <a:lnTo>
                    <a:pt x="4415" y="560"/>
                  </a:lnTo>
                  <a:lnTo>
                    <a:pt x="4413" y="560"/>
                  </a:lnTo>
                  <a:lnTo>
                    <a:pt x="4410" y="560"/>
                  </a:lnTo>
                  <a:lnTo>
                    <a:pt x="4408" y="548"/>
                  </a:lnTo>
                  <a:lnTo>
                    <a:pt x="4411" y="547"/>
                  </a:lnTo>
                  <a:lnTo>
                    <a:pt x="4416" y="545"/>
                  </a:lnTo>
                  <a:lnTo>
                    <a:pt x="4420" y="542"/>
                  </a:lnTo>
                  <a:lnTo>
                    <a:pt x="4423" y="540"/>
                  </a:lnTo>
                  <a:lnTo>
                    <a:pt x="4427" y="537"/>
                  </a:lnTo>
                  <a:lnTo>
                    <a:pt x="4428" y="533"/>
                  </a:lnTo>
                  <a:lnTo>
                    <a:pt x="4430" y="530"/>
                  </a:lnTo>
                  <a:lnTo>
                    <a:pt x="4430" y="525"/>
                  </a:lnTo>
                  <a:lnTo>
                    <a:pt x="4440" y="523"/>
                  </a:lnTo>
                  <a:lnTo>
                    <a:pt x="4450" y="516"/>
                  </a:lnTo>
                  <a:lnTo>
                    <a:pt x="4457" y="508"/>
                  </a:lnTo>
                  <a:lnTo>
                    <a:pt x="4464" y="503"/>
                  </a:lnTo>
                  <a:lnTo>
                    <a:pt x="4474" y="501"/>
                  </a:lnTo>
                  <a:lnTo>
                    <a:pt x="4484" y="499"/>
                  </a:lnTo>
                  <a:lnTo>
                    <a:pt x="4494" y="499"/>
                  </a:lnTo>
                  <a:lnTo>
                    <a:pt x="4496" y="499"/>
                  </a:lnTo>
                  <a:lnTo>
                    <a:pt x="4496" y="501"/>
                  </a:lnTo>
                  <a:lnTo>
                    <a:pt x="4498" y="503"/>
                  </a:lnTo>
                  <a:lnTo>
                    <a:pt x="4498" y="503"/>
                  </a:lnTo>
                  <a:lnTo>
                    <a:pt x="4499" y="504"/>
                  </a:lnTo>
                  <a:lnTo>
                    <a:pt x="4501" y="504"/>
                  </a:lnTo>
                  <a:lnTo>
                    <a:pt x="4504" y="503"/>
                  </a:lnTo>
                  <a:lnTo>
                    <a:pt x="4506" y="501"/>
                  </a:lnTo>
                  <a:lnTo>
                    <a:pt x="4508" y="499"/>
                  </a:lnTo>
                  <a:lnTo>
                    <a:pt x="4508" y="496"/>
                  </a:lnTo>
                  <a:lnTo>
                    <a:pt x="4508" y="494"/>
                  </a:lnTo>
                  <a:lnTo>
                    <a:pt x="4509" y="491"/>
                  </a:lnTo>
                  <a:lnTo>
                    <a:pt x="4511" y="489"/>
                  </a:lnTo>
                  <a:lnTo>
                    <a:pt x="4513" y="486"/>
                  </a:lnTo>
                  <a:lnTo>
                    <a:pt x="4516" y="482"/>
                  </a:lnTo>
                  <a:lnTo>
                    <a:pt x="4518" y="479"/>
                  </a:lnTo>
                  <a:lnTo>
                    <a:pt x="4520" y="476"/>
                  </a:lnTo>
                  <a:lnTo>
                    <a:pt x="4520" y="471"/>
                  </a:lnTo>
                  <a:lnTo>
                    <a:pt x="4521" y="469"/>
                  </a:lnTo>
                  <a:lnTo>
                    <a:pt x="4523" y="467"/>
                  </a:lnTo>
                  <a:lnTo>
                    <a:pt x="4526" y="466"/>
                  </a:lnTo>
                  <a:lnTo>
                    <a:pt x="4531" y="464"/>
                  </a:lnTo>
                  <a:lnTo>
                    <a:pt x="4530" y="466"/>
                  </a:lnTo>
                  <a:lnTo>
                    <a:pt x="4528" y="467"/>
                  </a:lnTo>
                  <a:lnTo>
                    <a:pt x="4526" y="469"/>
                  </a:lnTo>
                  <a:lnTo>
                    <a:pt x="4526" y="472"/>
                  </a:lnTo>
                  <a:lnTo>
                    <a:pt x="4526" y="474"/>
                  </a:lnTo>
                  <a:lnTo>
                    <a:pt x="4526" y="476"/>
                  </a:lnTo>
                  <a:lnTo>
                    <a:pt x="4528" y="476"/>
                  </a:lnTo>
                  <a:lnTo>
                    <a:pt x="4533" y="476"/>
                  </a:lnTo>
                  <a:lnTo>
                    <a:pt x="4540" y="472"/>
                  </a:lnTo>
                  <a:lnTo>
                    <a:pt x="4545" y="471"/>
                  </a:lnTo>
                  <a:lnTo>
                    <a:pt x="4552" y="466"/>
                  </a:lnTo>
                  <a:lnTo>
                    <a:pt x="4557" y="459"/>
                  </a:lnTo>
                  <a:lnTo>
                    <a:pt x="4560" y="452"/>
                  </a:lnTo>
                  <a:lnTo>
                    <a:pt x="4563" y="445"/>
                  </a:lnTo>
                  <a:lnTo>
                    <a:pt x="4570" y="422"/>
                  </a:lnTo>
                  <a:lnTo>
                    <a:pt x="4570" y="420"/>
                  </a:lnTo>
                  <a:lnTo>
                    <a:pt x="4570" y="418"/>
                  </a:lnTo>
                  <a:lnTo>
                    <a:pt x="4569" y="416"/>
                  </a:lnTo>
                  <a:lnTo>
                    <a:pt x="4567" y="413"/>
                  </a:lnTo>
                  <a:lnTo>
                    <a:pt x="4567" y="411"/>
                  </a:lnTo>
                  <a:lnTo>
                    <a:pt x="4567" y="408"/>
                  </a:lnTo>
                  <a:lnTo>
                    <a:pt x="4569" y="405"/>
                  </a:lnTo>
                  <a:lnTo>
                    <a:pt x="4570" y="401"/>
                  </a:lnTo>
                  <a:lnTo>
                    <a:pt x="4572" y="398"/>
                  </a:lnTo>
                  <a:lnTo>
                    <a:pt x="4575" y="394"/>
                  </a:lnTo>
                  <a:lnTo>
                    <a:pt x="4577" y="393"/>
                  </a:lnTo>
                  <a:lnTo>
                    <a:pt x="4579" y="391"/>
                  </a:lnTo>
                  <a:lnTo>
                    <a:pt x="4580" y="391"/>
                  </a:lnTo>
                  <a:lnTo>
                    <a:pt x="4584" y="394"/>
                  </a:lnTo>
                  <a:lnTo>
                    <a:pt x="4585" y="398"/>
                  </a:lnTo>
                  <a:lnTo>
                    <a:pt x="4584" y="393"/>
                  </a:lnTo>
                  <a:lnTo>
                    <a:pt x="4585" y="389"/>
                  </a:lnTo>
                  <a:lnTo>
                    <a:pt x="4587" y="386"/>
                  </a:lnTo>
                  <a:lnTo>
                    <a:pt x="4590" y="386"/>
                  </a:lnTo>
                  <a:close/>
                  <a:moveTo>
                    <a:pt x="2544" y="354"/>
                  </a:moveTo>
                  <a:lnTo>
                    <a:pt x="2544" y="366"/>
                  </a:lnTo>
                  <a:lnTo>
                    <a:pt x="2544" y="374"/>
                  </a:lnTo>
                  <a:lnTo>
                    <a:pt x="2541" y="386"/>
                  </a:lnTo>
                  <a:lnTo>
                    <a:pt x="2538" y="384"/>
                  </a:lnTo>
                  <a:lnTo>
                    <a:pt x="2536" y="384"/>
                  </a:lnTo>
                  <a:lnTo>
                    <a:pt x="2533" y="381"/>
                  </a:lnTo>
                  <a:lnTo>
                    <a:pt x="2531" y="379"/>
                  </a:lnTo>
                  <a:lnTo>
                    <a:pt x="2529" y="376"/>
                  </a:lnTo>
                  <a:lnTo>
                    <a:pt x="2529" y="374"/>
                  </a:lnTo>
                  <a:lnTo>
                    <a:pt x="2531" y="371"/>
                  </a:lnTo>
                  <a:lnTo>
                    <a:pt x="2534" y="369"/>
                  </a:lnTo>
                  <a:lnTo>
                    <a:pt x="2538" y="366"/>
                  </a:lnTo>
                  <a:lnTo>
                    <a:pt x="2541" y="362"/>
                  </a:lnTo>
                  <a:lnTo>
                    <a:pt x="2543" y="361"/>
                  </a:lnTo>
                  <a:lnTo>
                    <a:pt x="2543" y="359"/>
                  </a:lnTo>
                  <a:lnTo>
                    <a:pt x="2543" y="357"/>
                  </a:lnTo>
                  <a:lnTo>
                    <a:pt x="2543" y="356"/>
                  </a:lnTo>
                  <a:lnTo>
                    <a:pt x="2544" y="354"/>
                  </a:lnTo>
                  <a:close/>
                  <a:moveTo>
                    <a:pt x="1172" y="352"/>
                  </a:moveTo>
                  <a:lnTo>
                    <a:pt x="1169" y="356"/>
                  </a:lnTo>
                  <a:lnTo>
                    <a:pt x="1161" y="361"/>
                  </a:lnTo>
                  <a:lnTo>
                    <a:pt x="1152" y="362"/>
                  </a:lnTo>
                  <a:lnTo>
                    <a:pt x="1144" y="362"/>
                  </a:lnTo>
                  <a:lnTo>
                    <a:pt x="1140" y="362"/>
                  </a:lnTo>
                  <a:lnTo>
                    <a:pt x="1135" y="364"/>
                  </a:lnTo>
                  <a:lnTo>
                    <a:pt x="1134" y="364"/>
                  </a:lnTo>
                  <a:lnTo>
                    <a:pt x="1130" y="366"/>
                  </a:lnTo>
                  <a:lnTo>
                    <a:pt x="1127" y="369"/>
                  </a:lnTo>
                  <a:lnTo>
                    <a:pt x="1123" y="373"/>
                  </a:lnTo>
                  <a:lnTo>
                    <a:pt x="1122" y="374"/>
                  </a:lnTo>
                  <a:lnTo>
                    <a:pt x="1118" y="376"/>
                  </a:lnTo>
                  <a:lnTo>
                    <a:pt x="1115" y="376"/>
                  </a:lnTo>
                  <a:lnTo>
                    <a:pt x="1112" y="376"/>
                  </a:lnTo>
                  <a:lnTo>
                    <a:pt x="1113" y="373"/>
                  </a:lnTo>
                  <a:lnTo>
                    <a:pt x="1115" y="369"/>
                  </a:lnTo>
                  <a:lnTo>
                    <a:pt x="1118" y="367"/>
                  </a:lnTo>
                  <a:lnTo>
                    <a:pt x="1120" y="367"/>
                  </a:lnTo>
                  <a:lnTo>
                    <a:pt x="1118" y="364"/>
                  </a:lnTo>
                  <a:lnTo>
                    <a:pt x="1118" y="364"/>
                  </a:lnTo>
                  <a:lnTo>
                    <a:pt x="1117" y="364"/>
                  </a:lnTo>
                  <a:lnTo>
                    <a:pt x="1117" y="361"/>
                  </a:lnTo>
                  <a:lnTo>
                    <a:pt x="1110" y="371"/>
                  </a:lnTo>
                  <a:lnTo>
                    <a:pt x="1103" y="381"/>
                  </a:lnTo>
                  <a:lnTo>
                    <a:pt x="1113" y="384"/>
                  </a:lnTo>
                  <a:lnTo>
                    <a:pt x="1112" y="388"/>
                  </a:lnTo>
                  <a:lnTo>
                    <a:pt x="1123" y="386"/>
                  </a:lnTo>
                  <a:lnTo>
                    <a:pt x="1134" y="383"/>
                  </a:lnTo>
                  <a:lnTo>
                    <a:pt x="1144" y="378"/>
                  </a:lnTo>
                  <a:lnTo>
                    <a:pt x="1159" y="369"/>
                  </a:lnTo>
                  <a:lnTo>
                    <a:pt x="1174" y="359"/>
                  </a:lnTo>
                  <a:lnTo>
                    <a:pt x="1174" y="356"/>
                  </a:lnTo>
                  <a:lnTo>
                    <a:pt x="1174" y="354"/>
                  </a:lnTo>
                  <a:lnTo>
                    <a:pt x="1172" y="352"/>
                  </a:lnTo>
                  <a:close/>
                  <a:moveTo>
                    <a:pt x="1223" y="323"/>
                  </a:moveTo>
                  <a:lnTo>
                    <a:pt x="1220" y="325"/>
                  </a:lnTo>
                  <a:lnTo>
                    <a:pt x="1216" y="329"/>
                  </a:lnTo>
                  <a:lnTo>
                    <a:pt x="1211" y="330"/>
                  </a:lnTo>
                  <a:lnTo>
                    <a:pt x="1208" y="332"/>
                  </a:lnTo>
                  <a:lnTo>
                    <a:pt x="1203" y="335"/>
                  </a:lnTo>
                  <a:lnTo>
                    <a:pt x="1199" y="335"/>
                  </a:lnTo>
                  <a:lnTo>
                    <a:pt x="1198" y="335"/>
                  </a:lnTo>
                  <a:lnTo>
                    <a:pt x="1188" y="334"/>
                  </a:lnTo>
                  <a:lnTo>
                    <a:pt x="1177" y="335"/>
                  </a:lnTo>
                  <a:lnTo>
                    <a:pt x="1169" y="339"/>
                  </a:lnTo>
                  <a:lnTo>
                    <a:pt x="1166" y="344"/>
                  </a:lnTo>
                  <a:lnTo>
                    <a:pt x="1164" y="347"/>
                  </a:lnTo>
                  <a:lnTo>
                    <a:pt x="1162" y="349"/>
                  </a:lnTo>
                  <a:lnTo>
                    <a:pt x="1164" y="351"/>
                  </a:lnTo>
                  <a:lnTo>
                    <a:pt x="1166" y="351"/>
                  </a:lnTo>
                  <a:lnTo>
                    <a:pt x="1167" y="351"/>
                  </a:lnTo>
                  <a:lnTo>
                    <a:pt x="1169" y="349"/>
                  </a:lnTo>
                  <a:lnTo>
                    <a:pt x="1172" y="349"/>
                  </a:lnTo>
                  <a:lnTo>
                    <a:pt x="1176" y="347"/>
                  </a:lnTo>
                  <a:lnTo>
                    <a:pt x="1179" y="347"/>
                  </a:lnTo>
                  <a:lnTo>
                    <a:pt x="1183" y="345"/>
                  </a:lnTo>
                  <a:lnTo>
                    <a:pt x="1186" y="345"/>
                  </a:lnTo>
                  <a:lnTo>
                    <a:pt x="1189" y="345"/>
                  </a:lnTo>
                  <a:lnTo>
                    <a:pt x="1191" y="347"/>
                  </a:lnTo>
                  <a:lnTo>
                    <a:pt x="1194" y="349"/>
                  </a:lnTo>
                  <a:lnTo>
                    <a:pt x="1198" y="351"/>
                  </a:lnTo>
                  <a:lnTo>
                    <a:pt x="1203" y="349"/>
                  </a:lnTo>
                  <a:lnTo>
                    <a:pt x="1206" y="347"/>
                  </a:lnTo>
                  <a:lnTo>
                    <a:pt x="1210" y="345"/>
                  </a:lnTo>
                  <a:lnTo>
                    <a:pt x="1213" y="342"/>
                  </a:lnTo>
                  <a:lnTo>
                    <a:pt x="1215" y="340"/>
                  </a:lnTo>
                  <a:lnTo>
                    <a:pt x="1216" y="337"/>
                  </a:lnTo>
                  <a:lnTo>
                    <a:pt x="1215" y="334"/>
                  </a:lnTo>
                  <a:lnTo>
                    <a:pt x="1213" y="332"/>
                  </a:lnTo>
                  <a:lnTo>
                    <a:pt x="1223" y="323"/>
                  </a:lnTo>
                  <a:close/>
                  <a:moveTo>
                    <a:pt x="4599" y="300"/>
                  </a:moveTo>
                  <a:lnTo>
                    <a:pt x="4601" y="300"/>
                  </a:lnTo>
                  <a:lnTo>
                    <a:pt x="4604" y="303"/>
                  </a:lnTo>
                  <a:lnTo>
                    <a:pt x="4607" y="308"/>
                  </a:lnTo>
                  <a:lnTo>
                    <a:pt x="4611" y="315"/>
                  </a:lnTo>
                  <a:lnTo>
                    <a:pt x="4616" y="320"/>
                  </a:lnTo>
                  <a:lnTo>
                    <a:pt x="4621" y="323"/>
                  </a:lnTo>
                  <a:lnTo>
                    <a:pt x="4626" y="329"/>
                  </a:lnTo>
                  <a:lnTo>
                    <a:pt x="4631" y="330"/>
                  </a:lnTo>
                  <a:lnTo>
                    <a:pt x="4636" y="334"/>
                  </a:lnTo>
                  <a:lnTo>
                    <a:pt x="4639" y="334"/>
                  </a:lnTo>
                  <a:lnTo>
                    <a:pt x="4643" y="335"/>
                  </a:lnTo>
                  <a:lnTo>
                    <a:pt x="4645" y="334"/>
                  </a:lnTo>
                  <a:lnTo>
                    <a:pt x="4650" y="330"/>
                  </a:lnTo>
                  <a:lnTo>
                    <a:pt x="4653" y="327"/>
                  </a:lnTo>
                  <a:lnTo>
                    <a:pt x="4653" y="329"/>
                  </a:lnTo>
                  <a:lnTo>
                    <a:pt x="4653" y="332"/>
                  </a:lnTo>
                  <a:lnTo>
                    <a:pt x="4653" y="335"/>
                  </a:lnTo>
                  <a:lnTo>
                    <a:pt x="4651" y="339"/>
                  </a:lnTo>
                  <a:lnTo>
                    <a:pt x="4651" y="342"/>
                  </a:lnTo>
                  <a:lnTo>
                    <a:pt x="4651" y="344"/>
                  </a:lnTo>
                  <a:lnTo>
                    <a:pt x="4653" y="345"/>
                  </a:lnTo>
                  <a:lnTo>
                    <a:pt x="4655" y="347"/>
                  </a:lnTo>
                  <a:lnTo>
                    <a:pt x="4660" y="347"/>
                  </a:lnTo>
                  <a:lnTo>
                    <a:pt x="4655" y="352"/>
                  </a:lnTo>
                  <a:lnTo>
                    <a:pt x="4650" y="356"/>
                  </a:lnTo>
                  <a:lnTo>
                    <a:pt x="4645" y="356"/>
                  </a:lnTo>
                  <a:lnTo>
                    <a:pt x="4638" y="357"/>
                  </a:lnTo>
                  <a:lnTo>
                    <a:pt x="4634" y="357"/>
                  </a:lnTo>
                  <a:lnTo>
                    <a:pt x="4631" y="359"/>
                  </a:lnTo>
                  <a:lnTo>
                    <a:pt x="4628" y="361"/>
                  </a:lnTo>
                  <a:lnTo>
                    <a:pt x="4626" y="362"/>
                  </a:lnTo>
                  <a:lnTo>
                    <a:pt x="4624" y="364"/>
                  </a:lnTo>
                  <a:lnTo>
                    <a:pt x="4624" y="367"/>
                  </a:lnTo>
                  <a:lnTo>
                    <a:pt x="4623" y="371"/>
                  </a:lnTo>
                  <a:lnTo>
                    <a:pt x="4623" y="373"/>
                  </a:lnTo>
                  <a:lnTo>
                    <a:pt x="4621" y="376"/>
                  </a:lnTo>
                  <a:lnTo>
                    <a:pt x="4621" y="376"/>
                  </a:lnTo>
                  <a:lnTo>
                    <a:pt x="4619" y="376"/>
                  </a:lnTo>
                  <a:lnTo>
                    <a:pt x="4616" y="376"/>
                  </a:lnTo>
                  <a:lnTo>
                    <a:pt x="4612" y="374"/>
                  </a:lnTo>
                  <a:lnTo>
                    <a:pt x="4609" y="371"/>
                  </a:lnTo>
                  <a:lnTo>
                    <a:pt x="4606" y="369"/>
                  </a:lnTo>
                  <a:lnTo>
                    <a:pt x="4602" y="366"/>
                  </a:lnTo>
                  <a:lnTo>
                    <a:pt x="4601" y="364"/>
                  </a:lnTo>
                  <a:lnTo>
                    <a:pt x="4597" y="364"/>
                  </a:lnTo>
                  <a:lnTo>
                    <a:pt x="4596" y="364"/>
                  </a:lnTo>
                  <a:lnTo>
                    <a:pt x="4592" y="364"/>
                  </a:lnTo>
                  <a:lnTo>
                    <a:pt x="4590" y="366"/>
                  </a:lnTo>
                  <a:lnTo>
                    <a:pt x="4587" y="367"/>
                  </a:lnTo>
                  <a:lnTo>
                    <a:pt x="4585" y="367"/>
                  </a:lnTo>
                  <a:lnTo>
                    <a:pt x="4584" y="367"/>
                  </a:lnTo>
                  <a:lnTo>
                    <a:pt x="4580" y="366"/>
                  </a:lnTo>
                  <a:lnTo>
                    <a:pt x="4579" y="366"/>
                  </a:lnTo>
                  <a:lnTo>
                    <a:pt x="4575" y="366"/>
                  </a:lnTo>
                  <a:lnTo>
                    <a:pt x="4575" y="369"/>
                  </a:lnTo>
                  <a:lnTo>
                    <a:pt x="4575" y="371"/>
                  </a:lnTo>
                  <a:lnTo>
                    <a:pt x="4579" y="373"/>
                  </a:lnTo>
                  <a:lnTo>
                    <a:pt x="4580" y="373"/>
                  </a:lnTo>
                  <a:lnTo>
                    <a:pt x="4582" y="374"/>
                  </a:lnTo>
                  <a:lnTo>
                    <a:pt x="4585" y="376"/>
                  </a:lnTo>
                  <a:lnTo>
                    <a:pt x="4587" y="378"/>
                  </a:lnTo>
                  <a:lnTo>
                    <a:pt x="4587" y="379"/>
                  </a:lnTo>
                  <a:lnTo>
                    <a:pt x="4587" y="381"/>
                  </a:lnTo>
                  <a:lnTo>
                    <a:pt x="4585" y="381"/>
                  </a:lnTo>
                  <a:lnTo>
                    <a:pt x="4584" y="381"/>
                  </a:lnTo>
                  <a:lnTo>
                    <a:pt x="4582" y="381"/>
                  </a:lnTo>
                  <a:lnTo>
                    <a:pt x="4580" y="381"/>
                  </a:lnTo>
                  <a:lnTo>
                    <a:pt x="4577" y="383"/>
                  </a:lnTo>
                  <a:lnTo>
                    <a:pt x="4575" y="384"/>
                  </a:lnTo>
                  <a:lnTo>
                    <a:pt x="4575" y="386"/>
                  </a:lnTo>
                  <a:lnTo>
                    <a:pt x="4574" y="386"/>
                  </a:lnTo>
                  <a:lnTo>
                    <a:pt x="4572" y="386"/>
                  </a:lnTo>
                  <a:lnTo>
                    <a:pt x="4570" y="383"/>
                  </a:lnTo>
                  <a:lnTo>
                    <a:pt x="4570" y="379"/>
                  </a:lnTo>
                  <a:lnTo>
                    <a:pt x="4569" y="374"/>
                  </a:lnTo>
                  <a:lnTo>
                    <a:pt x="4567" y="371"/>
                  </a:lnTo>
                  <a:lnTo>
                    <a:pt x="4567" y="367"/>
                  </a:lnTo>
                  <a:lnTo>
                    <a:pt x="4567" y="366"/>
                  </a:lnTo>
                  <a:lnTo>
                    <a:pt x="4567" y="362"/>
                  </a:lnTo>
                  <a:lnTo>
                    <a:pt x="4569" y="361"/>
                  </a:lnTo>
                  <a:lnTo>
                    <a:pt x="4570" y="359"/>
                  </a:lnTo>
                  <a:lnTo>
                    <a:pt x="4574" y="357"/>
                  </a:lnTo>
                  <a:lnTo>
                    <a:pt x="4575" y="356"/>
                  </a:lnTo>
                  <a:lnTo>
                    <a:pt x="4577" y="352"/>
                  </a:lnTo>
                  <a:lnTo>
                    <a:pt x="4577" y="349"/>
                  </a:lnTo>
                  <a:lnTo>
                    <a:pt x="4577" y="345"/>
                  </a:lnTo>
                  <a:lnTo>
                    <a:pt x="4592" y="349"/>
                  </a:lnTo>
                  <a:lnTo>
                    <a:pt x="4594" y="345"/>
                  </a:lnTo>
                  <a:lnTo>
                    <a:pt x="4594" y="340"/>
                  </a:lnTo>
                  <a:lnTo>
                    <a:pt x="4594" y="337"/>
                  </a:lnTo>
                  <a:lnTo>
                    <a:pt x="4594" y="334"/>
                  </a:lnTo>
                  <a:lnTo>
                    <a:pt x="4596" y="330"/>
                  </a:lnTo>
                  <a:lnTo>
                    <a:pt x="4597" y="329"/>
                  </a:lnTo>
                  <a:lnTo>
                    <a:pt x="4599" y="325"/>
                  </a:lnTo>
                  <a:lnTo>
                    <a:pt x="4599" y="322"/>
                  </a:lnTo>
                  <a:lnTo>
                    <a:pt x="4599" y="320"/>
                  </a:lnTo>
                  <a:lnTo>
                    <a:pt x="4599" y="318"/>
                  </a:lnTo>
                  <a:lnTo>
                    <a:pt x="4597" y="313"/>
                  </a:lnTo>
                  <a:lnTo>
                    <a:pt x="4597" y="310"/>
                  </a:lnTo>
                  <a:lnTo>
                    <a:pt x="4597" y="307"/>
                  </a:lnTo>
                  <a:lnTo>
                    <a:pt x="4597" y="303"/>
                  </a:lnTo>
                  <a:lnTo>
                    <a:pt x="4599" y="301"/>
                  </a:lnTo>
                  <a:lnTo>
                    <a:pt x="4599" y="300"/>
                  </a:lnTo>
                  <a:close/>
                  <a:moveTo>
                    <a:pt x="1123" y="291"/>
                  </a:moveTo>
                  <a:lnTo>
                    <a:pt x="1125" y="291"/>
                  </a:lnTo>
                  <a:lnTo>
                    <a:pt x="1128" y="293"/>
                  </a:lnTo>
                  <a:lnTo>
                    <a:pt x="1130" y="296"/>
                  </a:lnTo>
                  <a:lnTo>
                    <a:pt x="1132" y="295"/>
                  </a:lnTo>
                  <a:lnTo>
                    <a:pt x="1132" y="296"/>
                  </a:lnTo>
                  <a:lnTo>
                    <a:pt x="1130" y="300"/>
                  </a:lnTo>
                  <a:lnTo>
                    <a:pt x="1128" y="301"/>
                  </a:lnTo>
                  <a:lnTo>
                    <a:pt x="1127" y="301"/>
                  </a:lnTo>
                  <a:lnTo>
                    <a:pt x="1130" y="300"/>
                  </a:lnTo>
                  <a:lnTo>
                    <a:pt x="1127" y="300"/>
                  </a:lnTo>
                  <a:lnTo>
                    <a:pt x="1122" y="300"/>
                  </a:lnTo>
                  <a:lnTo>
                    <a:pt x="1118" y="298"/>
                  </a:lnTo>
                  <a:lnTo>
                    <a:pt x="1115" y="296"/>
                  </a:lnTo>
                  <a:lnTo>
                    <a:pt x="1112" y="295"/>
                  </a:lnTo>
                  <a:lnTo>
                    <a:pt x="1107" y="295"/>
                  </a:lnTo>
                  <a:lnTo>
                    <a:pt x="1110" y="293"/>
                  </a:lnTo>
                  <a:lnTo>
                    <a:pt x="1112" y="293"/>
                  </a:lnTo>
                  <a:lnTo>
                    <a:pt x="1115" y="293"/>
                  </a:lnTo>
                  <a:lnTo>
                    <a:pt x="1117" y="293"/>
                  </a:lnTo>
                  <a:lnTo>
                    <a:pt x="1120" y="293"/>
                  </a:lnTo>
                  <a:lnTo>
                    <a:pt x="1123" y="291"/>
                  </a:lnTo>
                  <a:close/>
                  <a:moveTo>
                    <a:pt x="1101" y="290"/>
                  </a:moveTo>
                  <a:lnTo>
                    <a:pt x="1103" y="291"/>
                  </a:lnTo>
                  <a:lnTo>
                    <a:pt x="1105" y="291"/>
                  </a:lnTo>
                  <a:lnTo>
                    <a:pt x="1107" y="295"/>
                  </a:lnTo>
                  <a:lnTo>
                    <a:pt x="1101" y="293"/>
                  </a:lnTo>
                  <a:lnTo>
                    <a:pt x="1098" y="293"/>
                  </a:lnTo>
                  <a:lnTo>
                    <a:pt x="1101" y="290"/>
                  </a:lnTo>
                  <a:close/>
                  <a:moveTo>
                    <a:pt x="1095" y="286"/>
                  </a:moveTo>
                  <a:lnTo>
                    <a:pt x="1096" y="286"/>
                  </a:lnTo>
                  <a:lnTo>
                    <a:pt x="1098" y="286"/>
                  </a:lnTo>
                  <a:lnTo>
                    <a:pt x="1096" y="290"/>
                  </a:lnTo>
                  <a:lnTo>
                    <a:pt x="1093" y="286"/>
                  </a:lnTo>
                  <a:lnTo>
                    <a:pt x="1095" y="286"/>
                  </a:lnTo>
                  <a:lnTo>
                    <a:pt x="1095" y="286"/>
                  </a:lnTo>
                  <a:close/>
                  <a:moveTo>
                    <a:pt x="1404" y="269"/>
                  </a:moveTo>
                  <a:lnTo>
                    <a:pt x="1409" y="279"/>
                  </a:lnTo>
                  <a:lnTo>
                    <a:pt x="1438" y="281"/>
                  </a:lnTo>
                  <a:lnTo>
                    <a:pt x="1434" y="285"/>
                  </a:lnTo>
                  <a:lnTo>
                    <a:pt x="1433" y="288"/>
                  </a:lnTo>
                  <a:lnTo>
                    <a:pt x="1429" y="290"/>
                  </a:lnTo>
                  <a:lnTo>
                    <a:pt x="1428" y="291"/>
                  </a:lnTo>
                  <a:lnTo>
                    <a:pt x="1424" y="291"/>
                  </a:lnTo>
                  <a:lnTo>
                    <a:pt x="1419" y="290"/>
                  </a:lnTo>
                  <a:lnTo>
                    <a:pt x="1416" y="288"/>
                  </a:lnTo>
                  <a:lnTo>
                    <a:pt x="1412" y="286"/>
                  </a:lnTo>
                  <a:lnTo>
                    <a:pt x="1409" y="285"/>
                  </a:lnTo>
                  <a:lnTo>
                    <a:pt x="1406" y="283"/>
                  </a:lnTo>
                  <a:lnTo>
                    <a:pt x="1404" y="281"/>
                  </a:lnTo>
                  <a:lnTo>
                    <a:pt x="1402" y="278"/>
                  </a:lnTo>
                  <a:lnTo>
                    <a:pt x="1402" y="274"/>
                  </a:lnTo>
                  <a:lnTo>
                    <a:pt x="1404" y="269"/>
                  </a:lnTo>
                  <a:close/>
                  <a:moveTo>
                    <a:pt x="3190" y="269"/>
                  </a:moveTo>
                  <a:lnTo>
                    <a:pt x="3186" y="271"/>
                  </a:lnTo>
                  <a:lnTo>
                    <a:pt x="3183" y="273"/>
                  </a:lnTo>
                  <a:lnTo>
                    <a:pt x="3180" y="274"/>
                  </a:lnTo>
                  <a:lnTo>
                    <a:pt x="3176" y="276"/>
                  </a:lnTo>
                  <a:lnTo>
                    <a:pt x="3171" y="276"/>
                  </a:lnTo>
                  <a:lnTo>
                    <a:pt x="3168" y="276"/>
                  </a:lnTo>
                  <a:lnTo>
                    <a:pt x="3166" y="276"/>
                  </a:lnTo>
                  <a:lnTo>
                    <a:pt x="3164" y="276"/>
                  </a:lnTo>
                  <a:lnTo>
                    <a:pt x="3163" y="278"/>
                  </a:lnTo>
                  <a:lnTo>
                    <a:pt x="3163" y="281"/>
                  </a:lnTo>
                  <a:lnTo>
                    <a:pt x="3161" y="286"/>
                  </a:lnTo>
                  <a:lnTo>
                    <a:pt x="3159" y="290"/>
                  </a:lnTo>
                  <a:lnTo>
                    <a:pt x="3156" y="291"/>
                  </a:lnTo>
                  <a:lnTo>
                    <a:pt x="3153" y="293"/>
                  </a:lnTo>
                  <a:lnTo>
                    <a:pt x="3148" y="295"/>
                  </a:lnTo>
                  <a:lnTo>
                    <a:pt x="3144" y="295"/>
                  </a:lnTo>
                  <a:lnTo>
                    <a:pt x="3142" y="296"/>
                  </a:lnTo>
                  <a:lnTo>
                    <a:pt x="3137" y="298"/>
                  </a:lnTo>
                  <a:lnTo>
                    <a:pt x="3136" y="300"/>
                  </a:lnTo>
                  <a:lnTo>
                    <a:pt x="3134" y="301"/>
                  </a:lnTo>
                  <a:lnTo>
                    <a:pt x="3132" y="305"/>
                  </a:lnTo>
                  <a:lnTo>
                    <a:pt x="3132" y="310"/>
                  </a:lnTo>
                  <a:lnTo>
                    <a:pt x="3131" y="313"/>
                  </a:lnTo>
                  <a:lnTo>
                    <a:pt x="3127" y="318"/>
                  </a:lnTo>
                  <a:lnTo>
                    <a:pt x="3124" y="320"/>
                  </a:lnTo>
                  <a:lnTo>
                    <a:pt x="3121" y="323"/>
                  </a:lnTo>
                  <a:lnTo>
                    <a:pt x="3126" y="325"/>
                  </a:lnTo>
                  <a:lnTo>
                    <a:pt x="3129" y="327"/>
                  </a:lnTo>
                  <a:lnTo>
                    <a:pt x="3132" y="330"/>
                  </a:lnTo>
                  <a:lnTo>
                    <a:pt x="3136" y="334"/>
                  </a:lnTo>
                  <a:lnTo>
                    <a:pt x="3136" y="340"/>
                  </a:lnTo>
                  <a:lnTo>
                    <a:pt x="3137" y="351"/>
                  </a:lnTo>
                  <a:lnTo>
                    <a:pt x="3139" y="361"/>
                  </a:lnTo>
                  <a:lnTo>
                    <a:pt x="3144" y="371"/>
                  </a:lnTo>
                  <a:lnTo>
                    <a:pt x="3146" y="374"/>
                  </a:lnTo>
                  <a:lnTo>
                    <a:pt x="3149" y="378"/>
                  </a:lnTo>
                  <a:lnTo>
                    <a:pt x="3153" y="381"/>
                  </a:lnTo>
                  <a:lnTo>
                    <a:pt x="3156" y="384"/>
                  </a:lnTo>
                  <a:lnTo>
                    <a:pt x="3159" y="388"/>
                  </a:lnTo>
                  <a:lnTo>
                    <a:pt x="3163" y="394"/>
                  </a:lnTo>
                  <a:lnTo>
                    <a:pt x="3166" y="398"/>
                  </a:lnTo>
                  <a:lnTo>
                    <a:pt x="3170" y="401"/>
                  </a:lnTo>
                  <a:lnTo>
                    <a:pt x="3173" y="405"/>
                  </a:lnTo>
                  <a:lnTo>
                    <a:pt x="3180" y="408"/>
                  </a:lnTo>
                  <a:lnTo>
                    <a:pt x="3175" y="410"/>
                  </a:lnTo>
                  <a:lnTo>
                    <a:pt x="3171" y="411"/>
                  </a:lnTo>
                  <a:lnTo>
                    <a:pt x="3170" y="413"/>
                  </a:lnTo>
                  <a:lnTo>
                    <a:pt x="3168" y="415"/>
                  </a:lnTo>
                  <a:lnTo>
                    <a:pt x="3166" y="420"/>
                  </a:lnTo>
                  <a:lnTo>
                    <a:pt x="3163" y="430"/>
                  </a:lnTo>
                  <a:lnTo>
                    <a:pt x="3159" y="438"/>
                  </a:lnTo>
                  <a:lnTo>
                    <a:pt x="3158" y="444"/>
                  </a:lnTo>
                  <a:lnTo>
                    <a:pt x="3158" y="449"/>
                  </a:lnTo>
                  <a:lnTo>
                    <a:pt x="3158" y="454"/>
                  </a:lnTo>
                  <a:lnTo>
                    <a:pt x="3158" y="459"/>
                  </a:lnTo>
                  <a:lnTo>
                    <a:pt x="3159" y="462"/>
                  </a:lnTo>
                  <a:lnTo>
                    <a:pt x="3161" y="466"/>
                  </a:lnTo>
                  <a:lnTo>
                    <a:pt x="3163" y="466"/>
                  </a:lnTo>
                  <a:lnTo>
                    <a:pt x="3166" y="467"/>
                  </a:lnTo>
                  <a:lnTo>
                    <a:pt x="3170" y="467"/>
                  </a:lnTo>
                  <a:lnTo>
                    <a:pt x="3173" y="469"/>
                  </a:lnTo>
                  <a:lnTo>
                    <a:pt x="3175" y="471"/>
                  </a:lnTo>
                  <a:lnTo>
                    <a:pt x="3178" y="472"/>
                  </a:lnTo>
                  <a:lnTo>
                    <a:pt x="3180" y="476"/>
                  </a:lnTo>
                  <a:lnTo>
                    <a:pt x="3183" y="476"/>
                  </a:lnTo>
                  <a:lnTo>
                    <a:pt x="3202" y="482"/>
                  </a:lnTo>
                  <a:lnTo>
                    <a:pt x="3213" y="482"/>
                  </a:lnTo>
                  <a:lnTo>
                    <a:pt x="3225" y="481"/>
                  </a:lnTo>
                  <a:lnTo>
                    <a:pt x="3235" y="479"/>
                  </a:lnTo>
                  <a:lnTo>
                    <a:pt x="3234" y="462"/>
                  </a:lnTo>
                  <a:lnTo>
                    <a:pt x="3234" y="447"/>
                  </a:lnTo>
                  <a:lnTo>
                    <a:pt x="3234" y="442"/>
                  </a:lnTo>
                  <a:lnTo>
                    <a:pt x="3234" y="438"/>
                  </a:lnTo>
                  <a:lnTo>
                    <a:pt x="3234" y="435"/>
                  </a:lnTo>
                  <a:lnTo>
                    <a:pt x="3232" y="433"/>
                  </a:lnTo>
                  <a:lnTo>
                    <a:pt x="3230" y="433"/>
                  </a:lnTo>
                  <a:lnTo>
                    <a:pt x="3229" y="432"/>
                  </a:lnTo>
                  <a:lnTo>
                    <a:pt x="3225" y="428"/>
                  </a:lnTo>
                  <a:lnTo>
                    <a:pt x="3224" y="425"/>
                  </a:lnTo>
                  <a:lnTo>
                    <a:pt x="3225" y="427"/>
                  </a:lnTo>
                  <a:lnTo>
                    <a:pt x="3229" y="427"/>
                  </a:lnTo>
                  <a:lnTo>
                    <a:pt x="3229" y="423"/>
                  </a:lnTo>
                  <a:lnTo>
                    <a:pt x="3227" y="418"/>
                  </a:lnTo>
                  <a:lnTo>
                    <a:pt x="3225" y="416"/>
                  </a:lnTo>
                  <a:lnTo>
                    <a:pt x="3224" y="415"/>
                  </a:lnTo>
                  <a:lnTo>
                    <a:pt x="3222" y="415"/>
                  </a:lnTo>
                  <a:lnTo>
                    <a:pt x="3219" y="415"/>
                  </a:lnTo>
                  <a:lnTo>
                    <a:pt x="3217" y="415"/>
                  </a:lnTo>
                  <a:lnTo>
                    <a:pt x="3215" y="410"/>
                  </a:lnTo>
                  <a:lnTo>
                    <a:pt x="3215" y="406"/>
                  </a:lnTo>
                  <a:lnTo>
                    <a:pt x="3217" y="403"/>
                  </a:lnTo>
                  <a:lnTo>
                    <a:pt x="3219" y="398"/>
                  </a:lnTo>
                  <a:lnTo>
                    <a:pt x="3222" y="400"/>
                  </a:lnTo>
                  <a:lnTo>
                    <a:pt x="3230" y="400"/>
                  </a:lnTo>
                  <a:lnTo>
                    <a:pt x="3240" y="401"/>
                  </a:lnTo>
                  <a:lnTo>
                    <a:pt x="3247" y="400"/>
                  </a:lnTo>
                  <a:lnTo>
                    <a:pt x="3247" y="396"/>
                  </a:lnTo>
                  <a:lnTo>
                    <a:pt x="3247" y="393"/>
                  </a:lnTo>
                  <a:lnTo>
                    <a:pt x="3244" y="391"/>
                  </a:lnTo>
                  <a:lnTo>
                    <a:pt x="3240" y="388"/>
                  </a:lnTo>
                  <a:lnTo>
                    <a:pt x="3239" y="386"/>
                  </a:lnTo>
                  <a:lnTo>
                    <a:pt x="3237" y="383"/>
                  </a:lnTo>
                  <a:lnTo>
                    <a:pt x="3235" y="379"/>
                  </a:lnTo>
                  <a:lnTo>
                    <a:pt x="3234" y="376"/>
                  </a:lnTo>
                  <a:lnTo>
                    <a:pt x="3232" y="373"/>
                  </a:lnTo>
                  <a:lnTo>
                    <a:pt x="3229" y="371"/>
                  </a:lnTo>
                  <a:lnTo>
                    <a:pt x="3225" y="373"/>
                  </a:lnTo>
                  <a:lnTo>
                    <a:pt x="3224" y="373"/>
                  </a:lnTo>
                  <a:lnTo>
                    <a:pt x="3222" y="376"/>
                  </a:lnTo>
                  <a:lnTo>
                    <a:pt x="3220" y="379"/>
                  </a:lnTo>
                  <a:lnTo>
                    <a:pt x="3219" y="383"/>
                  </a:lnTo>
                  <a:lnTo>
                    <a:pt x="3219" y="386"/>
                  </a:lnTo>
                  <a:lnTo>
                    <a:pt x="3219" y="389"/>
                  </a:lnTo>
                  <a:lnTo>
                    <a:pt x="3219" y="393"/>
                  </a:lnTo>
                  <a:lnTo>
                    <a:pt x="3212" y="383"/>
                  </a:lnTo>
                  <a:lnTo>
                    <a:pt x="3212" y="373"/>
                  </a:lnTo>
                  <a:lnTo>
                    <a:pt x="3215" y="362"/>
                  </a:lnTo>
                  <a:lnTo>
                    <a:pt x="3212" y="361"/>
                  </a:lnTo>
                  <a:lnTo>
                    <a:pt x="3207" y="359"/>
                  </a:lnTo>
                  <a:lnTo>
                    <a:pt x="3202" y="357"/>
                  </a:lnTo>
                  <a:lnTo>
                    <a:pt x="3197" y="356"/>
                  </a:lnTo>
                  <a:lnTo>
                    <a:pt x="3195" y="352"/>
                  </a:lnTo>
                  <a:lnTo>
                    <a:pt x="3193" y="349"/>
                  </a:lnTo>
                  <a:lnTo>
                    <a:pt x="3191" y="344"/>
                  </a:lnTo>
                  <a:lnTo>
                    <a:pt x="3191" y="339"/>
                  </a:lnTo>
                  <a:lnTo>
                    <a:pt x="3191" y="334"/>
                  </a:lnTo>
                  <a:lnTo>
                    <a:pt x="3190" y="330"/>
                  </a:lnTo>
                  <a:lnTo>
                    <a:pt x="3190" y="330"/>
                  </a:lnTo>
                  <a:lnTo>
                    <a:pt x="3188" y="329"/>
                  </a:lnTo>
                  <a:lnTo>
                    <a:pt x="3185" y="327"/>
                  </a:lnTo>
                  <a:lnTo>
                    <a:pt x="3183" y="325"/>
                  </a:lnTo>
                  <a:lnTo>
                    <a:pt x="3180" y="323"/>
                  </a:lnTo>
                  <a:lnTo>
                    <a:pt x="3178" y="323"/>
                  </a:lnTo>
                  <a:lnTo>
                    <a:pt x="3178" y="322"/>
                  </a:lnTo>
                  <a:lnTo>
                    <a:pt x="3180" y="320"/>
                  </a:lnTo>
                  <a:lnTo>
                    <a:pt x="3183" y="320"/>
                  </a:lnTo>
                  <a:lnTo>
                    <a:pt x="3186" y="322"/>
                  </a:lnTo>
                  <a:lnTo>
                    <a:pt x="3188" y="322"/>
                  </a:lnTo>
                  <a:lnTo>
                    <a:pt x="3190" y="323"/>
                  </a:lnTo>
                  <a:lnTo>
                    <a:pt x="3193" y="323"/>
                  </a:lnTo>
                  <a:lnTo>
                    <a:pt x="3195" y="323"/>
                  </a:lnTo>
                  <a:lnTo>
                    <a:pt x="3198" y="322"/>
                  </a:lnTo>
                  <a:lnTo>
                    <a:pt x="3195" y="320"/>
                  </a:lnTo>
                  <a:lnTo>
                    <a:pt x="3193" y="318"/>
                  </a:lnTo>
                  <a:lnTo>
                    <a:pt x="3191" y="317"/>
                  </a:lnTo>
                  <a:lnTo>
                    <a:pt x="3190" y="315"/>
                  </a:lnTo>
                  <a:lnTo>
                    <a:pt x="3190" y="313"/>
                  </a:lnTo>
                  <a:lnTo>
                    <a:pt x="3191" y="310"/>
                  </a:lnTo>
                  <a:lnTo>
                    <a:pt x="3195" y="308"/>
                  </a:lnTo>
                  <a:lnTo>
                    <a:pt x="3198" y="307"/>
                  </a:lnTo>
                  <a:lnTo>
                    <a:pt x="3202" y="305"/>
                  </a:lnTo>
                  <a:lnTo>
                    <a:pt x="3205" y="305"/>
                  </a:lnTo>
                  <a:lnTo>
                    <a:pt x="3215" y="307"/>
                  </a:lnTo>
                  <a:lnTo>
                    <a:pt x="3225" y="307"/>
                  </a:lnTo>
                  <a:lnTo>
                    <a:pt x="3235" y="310"/>
                  </a:lnTo>
                  <a:lnTo>
                    <a:pt x="3230" y="312"/>
                  </a:lnTo>
                  <a:lnTo>
                    <a:pt x="3227" y="317"/>
                  </a:lnTo>
                  <a:lnTo>
                    <a:pt x="3225" y="320"/>
                  </a:lnTo>
                  <a:lnTo>
                    <a:pt x="3224" y="327"/>
                  </a:lnTo>
                  <a:lnTo>
                    <a:pt x="3227" y="322"/>
                  </a:lnTo>
                  <a:lnTo>
                    <a:pt x="3230" y="318"/>
                  </a:lnTo>
                  <a:lnTo>
                    <a:pt x="3234" y="315"/>
                  </a:lnTo>
                  <a:lnTo>
                    <a:pt x="3237" y="313"/>
                  </a:lnTo>
                  <a:lnTo>
                    <a:pt x="3242" y="312"/>
                  </a:lnTo>
                  <a:lnTo>
                    <a:pt x="3240" y="307"/>
                  </a:lnTo>
                  <a:lnTo>
                    <a:pt x="3237" y="305"/>
                  </a:lnTo>
                  <a:lnTo>
                    <a:pt x="3235" y="303"/>
                  </a:lnTo>
                  <a:lnTo>
                    <a:pt x="3234" y="303"/>
                  </a:lnTo>
                  <a:lnTo>
                    <a:pt x="3230" y="303"/>
                  </a:lnTo>
                  <a:lnTo>
                    <a:pt x="3225" y="303"/>
                  </a:lnTo>
                  <a:lnTo>
                    <a:pt x="3220" y="303"/>
                  </a:lnTo>
                  <a:lnTo>
                    <a:pt x="3222" y="298"/>
                  </a:lnTo>
                  <a:lnTo>
                    <a:pt x="3224" y="295"/>
                  </a:lnTo>
                  <a:lnTo>
                    <a:pt x="3225" y="290"/>
                  </a:lnTo>
                  <a:lnTo>
                    <a:pt x="3225" y="286"/>
                  </a:lnTo>
                  <a:lnTo>
                    <a:pt x="3224" y="283"/>
                  </a:lnTo>
                  <a:lnTo>
                    <a:pt x="3224" y="279"/>
                  </a:lnTo>
                  <a:lnTo>
                    <a:pt x="3222" y="278"/>
                  </a:lnTo>
                  <a:lnTo>
                    <a:pt x="3219" y="274"/>
                  </a:lnTo>
                  <a:lnTo>
                    <a:pt x="3217" y="271"/>
                  </a:lnTo>
                  <a:lnTo>
                    <a:pt x="3215" y="271"/>
                  </a:lnTo>
                  <a:lnTo>
                    <a:pt x="3212" y="271"/>
                  </a:lnTo>
                  <a:lnTo>
                    <a:pt x="3210" y="273"/>
                  </a:lnTo>
                  <a:lnTo>
                    <a:pt x="3207" y="274"/>
                  </a:lnTo>
                  <a:lnTo>
                    <a:pt x="3203" y="273"/>
                  </a:lnTo>
                  <a:lnTo>
                    <a:pt x="3200" y="273"/>
                  </a:lnTo>
                  <a:lnTo>
                    <a:pt x="3197" y="271"/>
                  </a:lnTo>
                  <a:lnTo>
                    <a:pt x="3193" y="269"/>
                  </a:lnTo>
                  <a:lnTo>
                    <a:pt x="3190" y="269"/>
                  </a:lnTo>
                  <a:close/>
                  <a:moveTo>
                    <a:pt x="1029" y="227"/>
                  </a:moveTo>
                  <a:lnTo>
                    <a:pt x="1030" y="230"/>
                  </a:lnTo>
                  <a:lnTo>
                    <a:pt x="1030" y="232"/>
                  </a:lnTo>
                  <a:lnTo>
                    <a:pt x="1030" y="234"/>
                  </a:lnTo>
                  <a:lnTo>
                    <a:pt x="1027" y="237"/>
                  </a:lnTo>
                  <a:lnTo>
                    <a:pt x="1025" y="239"/>
                  </a:lnTo>
                  <a:lnTo>
                    <a:pt x="1027" y="234"/>
                  </a:lnTo>
                  <a:lnTo>
                    <a:pt x="1027" y="230"/>
                  </a:lnTo>
                  <a:lnTo>
                    <a:pt x="1025" y="232"/>
                  </a:lnTo>
                  <a:lnTo>
                    <a:pt x="1024" y="234"/>
                  </a:lnTo>
                  <a:lnTo>
                    <a:pt x="1022" y="237"/>
                  </a:lnTo>
                  <a:lnTo>
                    <a:pt x="1020" y="239"/>
                  </a:lnTo>
                  <a:lnTo>
                    <a:pt x="1019" y="241"/>
                  </a:lnTo>
                  <a:lnTo>
                    <a:pt x="1020" y="237"/>
                  </a:lnTo>
                  <a:lnTo>
                    <a:pt x="1020" y="235"/>
                  </a:lnTo>
                  <a:lnTo>
                    <a:pt x="1017" y="235"/>
                  </a:lnTo>
                  <a:lnTo>
                    <a:pt x="1015" y="239"/>
                  </a:lnTo>
                  <a:lnTo>
                    <a:pt x="1015" y="241"/>
                  </a:lnTo>
                  <a:lnTo>
                    <a:pt x="1014" y="242"/>
                  </a:lnTo>
                  <a:lnTo>
                    <a:pt x="1012" y="246"/>
                  </a:lnTo>
                  <a:lnTo>
                    <a:pt x="1010" y="247"/>
                  </a:lnTo>
                  <a:lnTo>
                    <a:pt x="990" y="256"/>
                  </a:lnTo>
                  <a:lnTo>
                    <a:pt x="971" y="274"/>
                  </a:lnTo>
                  <a:lnTo>
                    <a:pt x="975" y="276"/>
                  </a:lnTo>
                  <a:lnTo>
                    <a:pt x="980" y="274"/>
                  </a:lnTo>
                  <a:lnTo>
                    <a:pt x="985" y="273"/>
                  </a:lnTo>
                  <a:lnTo>
                    <a:pt x="990" y="271"/>
                  </a:lnTo>
                  <a:lnTo>
                    <a:pt x="988" y="276"/>
                  </a:lnTo>
                  <a:lnTo>
                    <a:pt x="998" y="276"/>
                  </a:lnTo>
                  <a:lnTo>
                    <a:pt x="1009" y="271"/>
                  </a:lnTo>
                  <a:lnTo>
                    <a:pt x="1019" y="264"/>
                  </a:lnTo>
                  <a:lnTo>
                    <a:pt x="1029" y="261"/>
                  </a:lnTo>
                  <a:lnTo>
                    <a:pt x="1037" y="261"/>
                  </a:lnTo>
                  <a:lnTo>
                    <a:pt x="1032" y="264"/>
                  </a:lnTo>
                  <a:lnTo>
                    <a:pt x="1029" y="269"/>
                  </a:lnTo>
                  <a:lnTo>
                    <a:pt x="1025" y="274"/>
                  </a:lnTo>
                  <a:lnTo>
                    <a:pt x="1029" y="273"/>
                  </a:lnTo>
                  <a:lnTo>
                    <a:pt x="1034" y="273"/>
                  </a:lnTo>
                  <a:lnTo>
                    <a:pt x="1037" y="273"/>
                  </a:lnTo>
                  <a:lnTo>
                    <a:pt x="1039" y="276"/>
                  </a:lnTo>
                  <a:lnTo>
                    <a:pt x="1042" y="279"/>
                  </a:lnTo>
                  <a:lnTo>
                    <a:pt x="1046" y="279"/>
                  </a:lnTo>
                  <a:lnTo>
                    <a:pt x="1049" y="281"/>
                  </a:lnTo>
                  <a:lnTo>
                    <a:pt x="1052" y="281"/>
                  </a:lnTo>
                  <a:lnTo>
                    <a:pt x="1058" y="281"/>
                  </a:lnTo>
                  <a:lnTo>
                    <a:pt x="1066" y="279"/>
                  </a:lnTo>
                  <a:lnTo>
                    <a:pt x="1074" y="276"/>
                  </a:lnTo>
                  <a:lnTo>
                    <a:pt x="1079" y="274"/>
                  </a:lnTo>
                  <a:lnTo>
                    <a:pt x="1079" y="278"/>
                  </a:lnTo>
                  <a:lnTo>
                    <a:pt x="1081" y="279"/>
                  </a:lnTo>
                  <a:lnTo>
                    <a:pt x="1083" y="279"/>
                  </a:lnTo>
                  <a:lnTo>
                    <a:pt x="1085" y="281"/>
                  </a:lnTo>
                  <a:lnTo>
                    <a:pt x="1086" y="281"/>
                  </a:lnTo>
                  <a:lnTo>
                    <a:pt x="1090" y="281"/>
                  </a:lnTo>
                  <a:lnTo>
                    <a:pt x="1091" y="283"/>
                  </a:lnTo>
                  <a:lnTo>
                    <a:pt x="1093" y="286"/>
                  </a:lnTo>
                  <a:lnTo>
                    <a:pt x="1095" y="290"/>
                  </a:lnTo>
                  <a:lnTo>
                    <a:pt x="1096" y="291"/>
                  </a:lnTo>
                  <a:lnTo>
                    <a:pt x="1093" y="291"/>
                  </a:lnTo>
                  <a:lnTo>
                    <a:pt x="1090" y="291"/>
                  </a:lnTo>
                  <a:lnTo>
                    <a:pt x="1088" y="290"/>
                  </a:lnTo>
                  <a:lnTo>
                    <a:pt x="1085" y="291"/>
                  </a:lnTo>
                  <a:lnTo>
                    <a:pt x="1083" y="295"/>
                  </a:lnTo>
                  <a:lnTo>
                    <a:pt x="1076" y="290"/>
                  </a:lnTo>
                  <a:lnTo>
                    <a:pt x="1068" y="290"/>
                  </a:lnTo>
                  <a:lnTo>
                    <a:pt x="1061" y="293"/>
                  </a:lnTo>
                  <a:lnTo>
                    <a:pt x="1054" y="300"/>
                  </a:lnTo>
                  <a:lnTo>
                    <a:pt x="1052" y="298"/>
                  </a:lnTo>
                  <a:lnTo>
                    <a:pt x="1056" y="295"/>
                  </a:lnTo>
                  <a:lnTo>
                    <a:pt x="1054" y="296"/>
                  </a:lnTo>
                  <a:lnTo>
                    <a:pt x="1052" y="296"/>
                  </a:lnTo>
                  <a:lnTo>
                    <a:pt x="1049" y="298"/>
                  </a:lnTo>
                  <a:lnTo>
                    <a:pt x="1049" y="293"/>
                  </a:lnTo>
                  <a:lnTo>
                    <a:pt x="1042" y="301"/>
                  </a:lnTo>
                  <a:lnTo>
                    <a:pt x="1037" y="312"/>
                  </a:lnTo>
                  <a:lnTo>
                    <a:pt x="1032" y="322"/>
                  </a:lnTo>
                  <a:lnTo>
                    <a:pt x="1036" y="320"/>
                  </a:lnTo>
                  <a:lnTo>
                    <a:pt x="1039" y="318"/>
                  </a:lnTo>
                  <a:lnTo>
                    <a:pt x="1041" y="315"/>
                  </a:lnTo>
                  <a:lnTo>
                    <a:pt x="1042" y="312"/>
                  </a:lnTo>
                  <a:lnTo>
                    <a:pt x="1046" y="310"/>
                  </a:lnTo>
                  <a:lnTo>
                    <a:pt x="1047" y="307"/>
                  </a:lnTo>
                  <a:lnTo>
                    <a:pt x="1047" y="310"/>
                  </a:lnTo>
                  <a:lnTo>
                    <a:pt x="1046" y="315"/>
                  </a:lnTo>
                  <a:lnTo>
                    <a:pt x="1044" y="320"/>
                  </a:lnTo>
                  <a:lnTo>
                    <a:pt x="1042" y="323"/>
                  </a:lnTo>
                  <a:lnTo>
                    <a:pt x="1041" y="327"/>
                  </a:lnTo>
                  <a:lnTo>
                    <a:pt x="1039" y="334"/>
                  </a:lnTo>
                  <a:lnTo>
                    <a:pt x="1037" y="340"/>
                  </a:lnTo>
                  <a:lnTo>
                    <a:pt x="1036" y="347"/>
                  </a:lnTo>
                  <a:lnTo>
                    <a:pt x="1036" y="352"/>
                  </a:lnTo>
                  <a:lnTo>
                    <a:pt x="1036" y="357"/>
                  </a:lnTo>
                  <a:lnTo>
                    <a:pt x="1036" y="361"/>
                  </a:lnTo>
                  <a:lnTo>
                    <a:pt x="1037" y="366"/>
                  </a:lnTo>
                  <a:lnTo>
                    <a:pt x="1039" y="371"/>
                  </a:lnTo>
                  <a:lnTo>
                    <a:pt x="1041" y="376"/>
                  </a:lnTo>
                  <a:lnTo>
                    <a:pt x="1042" y="379"/>
                  </a:lnTo>
                  <a:lnTo>
                    <a:pt x="1044" y="383"/>
                  </a:lnTo>
                  <a:lnTo>
                    <a:pt x="1046" y="383"/>
                  </a:lnTo>
                  <a:lnTo>
                    <a:pt x="1049" y="383"/>
                  </a:lnTo>
                  <a:lnTo>
                    <a:pt x="1052" y="379"/>
                  </a:lnTo>
                  <a:lnTo>
                    <a:pt x="1056" y="373"/>
                  </a:lnTo>
                  <a:lnTo>
                    <a:pt x="1059" y="361"/>
                  </a:lnTo>
                  <a:lnTo>
                    <a:pt x="1059" y="349"/>
                  </a:lnTo>
                  <a:lnTo>
                    <a:pt x="1058" y="337"/>
                  </a:lnTo>
                  <a:lnTo>
                    <a:pt x="1058" y="327"/>
                  </a:lnTo>
                  <a:lnTo>
                    <a:pt x="1061" y="320"/>
                  </a:lnTo>
                  <a:lnTo>
                    <a:pt x="1066" y="315"/>
                  </a:lnTo>
                  <a:lnTo>
                    <a:pt x="1071" y="308"/>
                  </a:lnTo>
                  <a:lnTo>
                    <a:pt x="1069" y="313"/>
                  </a:lnTo>
                  <a:lnTo>
                    <a:pt x="1069" y="317"/>
                  </a:lnTo>
                  <a:lnTo>
                    <a:pt x="1071" y="315"/>
                  </a:lnTo>
                  <a:lnTo>
                    <a:pt x="1073" y="312"/>
                  </a:lnTo>
                  <a:lnTo>
                    <a:pt x="1074" y="310"/>
                  </a:lnTo>
                  <a:lnTo>
                    <a:pt x="1076" y="307"/>
                  </a:lnTo>
                  <a:lnTo>
                    <a:pt x="1078" y="305"/>
                  </a:lnTo>
                  <a:lnTo>
                    <a:pt x="1081" y="303"/>
                  </a:lnTo>
                  <a:lnTo>
                    <a:pt x="1079" y="301"/>
                  </a:lnTo>
                  <a:lnTo>
                    <a:pt x="1079" y="298"/>
                  </a:lnTo>
                  <a:lnTo>
                    <a:pt x="1081" y="298"/>
                  </a:lnTo>
                  <a:lnTo>
                    <a:pt x="1083" y="296"/>
                  </a:lnTo>
                  <a:lnTo>
                    <a:pt x="1085" y="298"/>
                  </a:lnTo>
                  <a:lnTo>
                    <a:pt x="1088" y="298"/>
                  </a:lnTo>
                  <a:lnTo>
                    <a:pt x="1091" y="300"/>
                  </a:lnTo>
                  <a:lnTo>
                    <a:pt x="1093" y="300"/>
                  </a:lnTo>
                  <a:lnTo>
                    <a:pt x="1095" y="303"/>
                  </a:lnTo>
                  <a:lnTo>
                    <a:pt x="1098" y="303"/>
                  </a:lnTo>
                  <a:lnTo>
                    <a:pt x="1101" y="305"/>
                  </a:lnTo>
                  <a:lnTo>
                    <a:pt x="1103" y="307"/>
                  </a:lnTo>
                  <a:lnTo>
                    <a:pt x="1105" y="308"/>
                  </a:lnTo>
                  <a:lnTo>
                    <a:pt x="1107" y="312"/>
                  </a:lnTo>
                  <a:lnTo>
                    <a:pt x="1105" y="312"/>
                  </a:lnTo>
                  <a:lnTo>
                    <a:pt x="1103" y="312"/>
                  </a:lnTo>
                  <a:lnTo>
                    <a:pt x="1105" y="315"/>
                  </a:lnTo>
                  <a:lnTo>
                    <a:pt x="1107" y="318"/>
                  </a:lnTo>
                  <a:lnTo>
                    <a:pt x="1107" y="323"/>
                  </a:lnTo>
                  <a:lnTo>
                    <a:pt x="1105" y="327"/>
                  </a:lnTo>
                  <a:lnTo>
                    <a:pt x="1103" y="329"/>
                  </a:lnTo>
                  <a:lnTo>
                    <a:pt x="1101" y="330"/>
                  </a:lnTo>
                  <a:lnTo>
                    <a:pt x="1100" y="332"/>
                  </a:lnTo>
                  <a:lnTo>
                    <a:pt x="1098" y="334"/>
                  </a:lnTo>
                  <a:lnTo>
                    <a:pt x="1096" y="337"/>
                  </a:lnTo>
                  <a:lnTo>
                    <a:pt x="1096" y="339"/>
                  </a:lnTo>
                  <a:lnTo>
                    <a:pt x="1096" y="340"/>
                  </a:lnTo>
                  <a:lnTo>
                    <a:pt x="1100" y="340"/>
                  </a:lnTo>
                  <a:lnTo>
                    <a:pt x="1101" y="339"/>
                  </a:lnTo>
                  <a:lnTo>
                    <a:pt x="1105" y="337"/>
                  </a:lnTo>
                  <a:lnTo>
                    <a:pt x="1108" y="335"/>
                  </a:lnTo>
                  <a:lnTo>
                    <a:pt x="1110" y="334"/>
                  </a:lnTo>
                  <a:lnTo>
                    <a:pt x="1112" y="334"/>
                  </a:lnTo>
                  <a:lnTo>
                    <a:pt x="1115" y="334"/>
                  </a:lnTo>
                  <a:lnTo>
                    <a:pt x="1117" y="337"/>
                  </a:lnTo>
                  <a:lnTo>
                    <a:pt x="1117" y="340"/>
                  </a:lnTo>
                  <a:lnTo>
                    <a:pt x="1118" y="344"/>
                  </a:lnTo>
                  <a:lnTo>
                    <a:pt x="1118" y="349"/>
                  </a:lnTo>
                  <a:lnTo>
                    <a:pt x="1118" y="352"/>
                  </a:lnTo>
                  <a:lnTo>
                    <a:pt x="1120" y="356"/>
                  </a:lnTo>
                  <a:lnTo>
                    <a:pt x="1130" y="344"/>
                  </a:lnTo>
                  <a:lnTo>
                    <a:pt x="1132" y="340"/>
                  </a:lnTo>
                  <a:lnTo>
                    <a:pt x="1132" y="337"/>
                  </a:lnTo>
                  <a:lnTo>
                    <a:pt x="1132" y="334"/>
                  </a:lnTo>
                  <a:lnTo>
                    <a:pt x="1132" y="330"/>
                  </a:lnTo>
                  <a:lnTo>
                    <a:pt x="1134" y="327"/>
                  </a:lnTo>
                  <a:lnTo>
                    <a:pt x="1135" y="323"/>
                  </a:lnTo>
                  <a:lnTo>
                    <a:pt x="1135" y="320"/>
                  </a:lnTo>
                  <a:lnTo>
                    <a:pt x="1137" y="317"/>
                  </a:lnTo>
                  <a:lnTo>
                    <a:pt x="1137" y="313"/>
                  </a:lnTo>
                  <a:lnTo>
                    <a:pt x="1135" y="310"/>
                  </a:lnTo>
                  <a:lnTo>
                    <a:pt x="1130" y="308"/>
                  </a:lnTo>
                  <a:lnTo>
                    <a:pt x="1134" y="307"/>
                  </a:lnTo>
                  <a:lnTo>
                    <a:pt x="1135" y="308"/>
                  </a:lnTo>
                  <a:lnTo>
                    <a:pt x="1137" y="308"/>
                  </a:lnTo>
                  <a:lnTo>
                    <a:pt x="1137" y="310"/>
                  </a:lnTo>
                  <a:lnTo>
                    <a:pt x="1139" y="312"/>
                  </a:lnTo>
                  <a:lnTo>
                    <a:pt x="1140" y="313"/>
                  </a:lnTo>
                  <a:lnTo>
                    <a:pt x="1142" y="313"/>
                  </a:lnTo>
                  <a:lnTo>
                    <a:pt x="1142" y="315"/>
                  </a:lnTo>
                  <a:lnTo>
                    <a:pt x="1140" y="317"/>
                  </a:lnTo>
                  <a:lnTo>
                    <a:pt x="1140" y="318"/>
                  </a:lnTo>
                  <a:lnTo>
                    <a:pt x="1140" y="318"/>
                  </a:lnTo>
                  <a:lnTo>
                    <a:pt x="1142" y="320"/>
                  </a:lnTo>
                  <a:lnTo>
                    <a:pt x="1142" y="322"/>
                  </a:lnTo>
                  <a:lnTo>
                    <a:pt x="1145" y="320"/>
                  </a:lnTo>
                  <a:lnTo>
                    <a:pt x="1149" y="320"/>
                  </a:lnTo>
                  <a:lnTo>
                    <a:pt x="1152" y="320"/>
                  </a:lnTo>
                  <a:lnTo>
                    <a:pt x="1154" y="322"/>
                  </a:lnTo>
                  <a:lnTo>
                    <a:pt x="1157" y="322"/>
                  </a:lnTo>
                  <a:lnTo>
                    <a:pt x="1157" y="320"/>
                  </a:lnTo>
                  <a:lnTo>
                    <a:pt x="1157" y="320"/>
                  </a:lnTo>
                  <a:lnTo>
                    <a:pt x="1157" y="318"/>
                  </a:lnTo>
                  <a:lnTo>
                    <a:pt x="1159" y="317"/>
                  </a:lnTo>
                  <a:lnTo>
                    <a:pt x="1159" y="317"/>
                  </a:lnTo>
                  <a:lnTo>
                    <a:pt x="1162" y="318"/>
                  </a:lnTo>
                  <a:lnTo>
                    <a:pt x="1159" y="315"/>
                  </a:lnTo>
                  <a:lnTo>
                    <a:pt x="1157" y="310"/>
                  </a:lnTo>
                  <a:lnTo>
                    <a:pt x="1156" y="307"/>
                  </a:lnTo>
                  <a:lnTo>
                    <a:pt x="1154" y="301"/>
                  </a:lnTo>
                  <a:lnTo>
                    <a:pt x="1150" y="298"/>
                  </a:lnTo>
                  <a:lnTo>
                    <a:pt x="1147" y="295"/>
                  </a:lnTo>
                  <a:lnTo>
                    <a:pt x="1144" y="293"/>
                  </a:lnTo>
                  <a:lnTo>
                    <a:pt x="1127" y="290"/>
                  </a:lnTo>
                  <a:lnTo>
                    <a:pt x="1110" y="288"/>
                  </a:lnTo>
                  <a:lnTo>
                    <a:pt x="1108" y="288"/>
                  </a:lnTo>
                  <a:lnTo>
                    <a:pt x="1103" y="286"/>
                  </a:lnTo>
                  <a:lnTo>
                    <a:pt x="1100" y="285"/>
                  </a:lnTo>
                  <a:lnTo>
                    <a:pt x="1095" y="283"/>
                  </a:lnTo>
                  <a:lnTo>
                    <a:pt x="1090" y="281"/>
                  </a:lnTo>
                  <a:lnTo>
                    <a:pt x="1088" y="279"/>
                  </a:lnTo>
                  <a:lnTo>
                    <a:pt x="1086" y="278"/>
                  </a:lnTo>
                  <a:lnTo>
                    <a:pt x="1088" y="274"/>
                  </a:lnTo>
                  <a:lnTo>
                    <a:pt x="1086" y="273"/>
                  </a:lnTo>
                  <a:lnTo>
                    <a:pt x="1085" y="271"/>
                  </a:lnTo>
                  <a:lnTo>
                    <a:pt x="1085" y="269"/>
                  </a:lnTo>
                  <a:lnTo>
                    <a:pt x="1085" y="268"/>
                  </a:lnTo>
                  <a:lnTo>
                    <a:pt x="1086" y="266"/>
                  </a:lnTo>
                  <a:lnTo>
                    <a:pt x="1086" y="263"/>
                  </a:lnTo>
                  <a:lnTo>
                    <a:pt x="1085" y="261"/>
                  </a:lnTo>
                  <a:lnTo>
                    <a:pt x="1083" y="259"/>
                  </a:lnTo>
                  <a:lnTo>
                    <a:pt x="1083" y="257"/>
                  </a:lnTo>
                  <a:lnTo>
                    <a:pt x="1081" y="257"/>
                  </a:lnTo>
                  <a:lnTo>
                    <a:pt x="1081" y="256"/>
                  </a:lnTo>
                  <a:lnTo>
                    <a:pt x="1081" y="252"/>
                  </a:lnTo>
                  <a:lnTo>
                    <a:pt x="1081" y="249"/>
                  </a:lnTo>
                  <a:lnTo>
                    <a:pt x="1076" y="249"/>
                  </a:lnTo>
                  <a:lnTo>
                    <a:pt x="1071" y="249"/>
                  </a:lnTo>
                  <a:lnTo>
                    <a:pt x="1068" y="247"/>
                  </a:lnTo>
                  <a:lnTo>
                    <a:pt x="1066" y="246"/>
                  </a:lnTo>
                  <a:lnTo>
                    <a:pt x="1064" y="242"/>
                  </a:lnTo>
                  <a:lnTo>
                    <a:pt x="1061" y="237"/>
                  </a:lnTo>
                  <a:lnTo>
                    <a:pt x="1058" y="234"/>
                  </a:lnTo>
                  <a:lnTo>
                    <a:pt x="1056" y="230"/>
                  </a:lnTo>
                  <a:lnTo>
                    <a:pt x="1054" y="230"/>
                  </a:lnTo>
                  <a:lnTo>
                    <a:pt x="1051" y="230"/>
                  </a:lnTo>
                  <a:lnTo>
                    <a:pt x="1049" y="232"/>
                  </a:lnTo>
                  <a:lnTo>
                    <a:pt x="1047" y="232"/>
                  </a:lnTo>
                  <a:lnTo>
                    <a:pt x="1044" y="232"/>
                  </a:lnTo>
                  <a:lnTo>
                    <a:pt x="1039" y="230"/>
                  </a:lnTo>
                  <a:lnTo>
                    <a:pt x="1034" y="227"/>
                  </a:lnTo>
                  <a:lnTo>
                    <a:pt x="1029" y="227"/>
                  </a:lnTo>
                  <a:close/>
                  <a:moveTo>
                    <a:pt x="1399" y="207"/>
                  </a:moveTo>
                  <a:lnTo>
                    <a:pt x="1414" y="208"/>
                  </a:lnTo>
                  <a:lnTo>
                    <a:pt x="1429" y="213"/>
                  </a:lnTo>
                  <a:lnTo>
                    <a:pt x="1443" y="224"/>
                  </a:lnTo>
                  <a:lnTo>
                    <a:pt x="1434" y="227"/>
                  </a:lnTo>
                  <a:lnTo>
                    <a:pt x="1424" y="224"/>
                  </a:lnTo>
                  <a:lnTo>
                    <a:pt x="1414" y="219"/>
                  </a:lnTo>
                  <a:lnTo>
                    <a:pt x="1406" y="213"/>
                  </a:lnTo>
                  <a:lnTo>
                    <a:pt x="1399" y="207"/>
                  </a:lnTo>
                  <a:close/>
                  <a:moveTo>
                    <a:pt x="415" y="186"/>
                  </a:moveTo>
                  <a:lnTo>
                    <a:pt x="424" y="188"/>
                  </a:lnTo>
                  <a:lnTo>
                    <a:pt x="432" y="193"/>
                  </a:lnTo>
                  <a:lnTo>
                    <a:pt x="439" y="195"/>
                  </a:lnTo>
                  <a:lnTo>
                    <a:pt x="442" y="195"/>
                  </a:lnTo>
                  <a:lnTo>
                    <a:pt x="446" y="197"/>
                  </a:lnTo>
                  <a:lnTo>
                    <a:pt x="449" y="198"/>
                  </a:lnTo>
                  <a:lnTo>
                    <a:pt x="453" y="200"/>
                  </a:lnTo>
                  <a:lnTo>
                    <a:pt x="454" y="203"/>
                  </a:lnTo>
                  <a:lnTo>
                    <a:pt x="458" y="208"/>
                  </a:lnTo>
                  <a:lnTo>
                    <a:pt x="459" y="212"/>
                  </a:lnTo>
                  <a:lnTo>
                    <a:pt x="461" y="215"/>
                  </a:lnTo>
                  <a:lnTo>
                    <a:pt x="463" y="217"/>
                  </a:lnTo>
                  <a:lnTo>
                    <a:pt x="466" y="219"/>
                  </a:lnTo>
                  <a:lnTo>
                    <a:pt x="470" y="220"/>
                  </a:lnTo>
                  <a:lnTo>
                    <a:pt x="473" y="220"/>
                  </a:lnTo>
                  <a:lnTo>
                    <a:pt x="476" y="222"/>
                  </a:lnTo>
                  <a:lnTo>
                    <a:pt x="478" y="224"/>
                  </a:lnTo>
                  <a:lnTo>
                    <a:pt x="481" y="229"/>
                  </a:lnTo>
                  <a:lnTo>
                    <a:pt x="483" y="232"/>
                  </a:lnTo>
                  <a:lnTo>
                    <a:pt x="483" y="235"/>
                  </a:lnTo>
                  <a:lnTo>
                    <a:pt x="483" y="239"/>
                  </a:lnTo>
                  <a:lnTo>
                    <a:pt x="483" y="239"/>
                  </a:lnTo>
                  <a:lnTo>
                    <a:pt x="480" y="241"/>
                  </a:lnTo>
                  <a:lnTo>
                    <a:pt x="476" y="239"/>
                  </a:lnTo>
                  <a:lnTo>
                    <a:pt x="471" y="237"/>
                  </a:lnTo>
                  <a:lnTo>
                    <a:pt x="448" y="224"/>
                  </a:lnTo>
                  <a:lnTo>
                    <a:pt x="426" y="208"/>
                  </a:lnTo>
                  <a:lnTo>
                    <a:pt x="405" y="186"/>
                  </a:lnTo>
                  <a:lnTo>
                    <a:pt x="415" y="186"/>
                  </a:lnTo>
                  <a:close/>
                  <a:moveTo>
                    <a:pt x="1529" y="168"/>
                  </a:moveTo>
                  <a:lnTo>
                    <a:pt x="1539" y="168"/>
                  </a:lnTo>
                  <a:lnTo>
                    <a:pt x="1532" y="181"/>
                  </a:lnTo>
                  <a:lnTo>
                    <a:pt x="1529" y="185"/>
                  </a:lnTo>
                  <a:lnTo>
                    <a:pt x="1526" y="188"/>
                  </a:lnTo>
                  <a:lnTo>
                    <a:pt x="1524" y="191"/>
                  </a:lnTo>
                  <a:lnTo>
                    <a:pt x="1524" y="195"/>
                  </a:lnTo>
                  <a:lnTo>
                    <a:pt x="1522" y="200"/>
                  </a:lnTo>
                  <a:lnTo>
                    <a:pt x="1524" y="202"/>
                  </a:lnTo>
                  <a:lnTo>
                    <a:pt x="1526" y="203"/>
                  </a:lnTo>
                  <a:lnTo>
                    <a:pt x="1529" y="203"/>
                  </a:lnTo>
                  <a:lnTo>
                    <a:pt x="1531" y="205"/>
                  </a:lnTo>
                  <a:lnTo>
                    <a:pt x="1532" y="207"/>
                  </a:lnTo>
                  <a:lnTo>
                    <a:pt x="1532" y="208"/>
                  </a:lnTo>
                  <a:lnTo>
                    <a:pt x="1532" y="212"/>
                  </a:lnTo>
                  <a:lnTo>
                    <a:pt x="1532" y="213"/>
                  </a:lnTo>
                  <a:lnTo>
                    <a:pt x="1532" y="217"/>
                  </a:lnTo>
                  <a:lnTo>
                    <a:pt x="1539" y="215"/>
                  </a:lnTo>
                  <a:lnTo>
                    <a:pt x="1547" y="212"/>
                  </a:lnTo>
                  <a:lnTo>
                    <a:pt x="1556" y="212"/>
                  </a:lnTo>
                  <a:lnTo>
                    <a:pt x="1561" y="213"/>
                  </a:lnTo>
                  <a:lnTo>
                    <a:pt x="1564" y="217"/>
                  </a:lnTo>
                  <a:lnTo>
                    <a:pt x="1566" y="219"/>
                  </a:lnTo>
                  <a:lnTo>
                    <a:pt x="1566" y="222"/>
                  </a:lnTo>
                  <a:lnTo>
                    <a:pt x="1568" y="225"/>
                  </a:lnTo>
                  <a:lnTo>
                    <a:pt x="1566" y="229"/>
                  </a:lnTo>
                  <a:lnTo>
                    <a:pt x="1568" y="230"/>
                  </a:lnTo>
                  <a:lnTo>
                    <a:pt x="1569" y="232"/>
                  </a:lnTo>
                  <a:lnTo>
                    <a:pt x="1573" y="234"/>
                  </a:lnTo>
                  <a:lnTo>
                    <a:pt x="1575" y="237"/>
                  </a:lnTo>
                  <a:lnTo>
                    <a:pt x="1576" y="239"/>
                  </a:lnTo>
                  <a:lnTo>
                    <a:pt x="1580" y="249"/>
                  </a:lnTo>
                  <a:lnTo>
                    <a:pt x="1581" y="261"/>
                  </a:lnTo>
                  <a:lnTo>
                    <a:pt x="1580" y="271"/>
                  </a:lnTo>
                  <a:lnTo>
                    <a:pt x="1576" y="274"/>
                  </a:lnTo>
                  <a:lnTo>
                    <a:pt x="1575" y="276"/>
                  </a:lnTo>
                  <a:lnTo>
                    <a:pt x="1573" y="276"/>
                  </a:lnTo>
                  <a:lnTo>
                    <a:pt x="1569" y="276"/>
                  </a:lnTo>
                  <a:lnTo>
                    <a:pt x="1566" y="274"/>
                  </a:lnTo>
                  <a:lnTo>
                    <a:pt x="1563" y="273"/>
                  </a:lnTo>
                  <a:lnTo>
                    <a:pt x="1559" y="271"/>
                  </a:lnTo>
                  <a:lnTo>
                    <a:pt x="1559" y="269"/>
                  </a:lnTo>
                  <a:lnTo>
                    <a:pt x="1559" y="266"/>
                  </a:lnTo>
                  <a:lnTo>
                    <a:pt x="1561" y="261"/>
                  </a:lnTo>
                  <a:lnTo>
                    <a:pt x="1549" y="264"/>
                  </a:lnTo>
                  <a:lnTo>
                    <a:pt x="1542" y="269"/>
                  </a:lnTo>
                  <a:lnTo>
                    <a:pt x="1531" y="274"/>
                  </a:lnTo>
                  <a:lnTo>
                    <a:pt x="1532" y="271"/>
                  </a:lnTo>
                  <a:lnTo>
                    <a:pt x="1532" y="268"/>
                  </a:lnTo>
                  <a:lnTo>
                    <a:pt x="1536" y="264"/>
                  </a:lnTo>
                  <a:lnTo>
                    <a:pt x="1539" y="263"/>
                  </a:lnTo>
                  <a:lnTo>
                    <a:pt x="1517" y="257"/>
                  </a:lnTo>
                  <a:lnTo>
                    <a:pt x="1495" y="257"/>
                  </a:lnTo>
                  <a:lnTo>
                    <a:pt x="1493" y="257"/>
                  </a:lnTo>
                  <a:lnTo>
                    <a:pt x="1490" y="257"/>
                  </a:lnTo>
                  <a:lnTo>
                    <a:pt x="1485" y="257"/>
                  </a:lnTo>
                  <a:lnTo>
                    <a:pt x="1482" y="257"/>
                  </a:lnTo>
                  <a:lnTo>
                    <a:pt x="1478" y="256"/>
                  </a:lnTo>
                  <a:lnTo>
                    <a:pt x="1477" y="254"/>
                  </a:lnTo>
                  <a:lnTo>
                    <a:pt x="1477" y="252"/>
                  </a:lnTo>
                  <a:lnTo>
                    <a:pt x="1477" y="249"/>
                  </a:lnTo>
                  <a:lnTo>
                    <a:pt x="1477" y="244"/>
                  </a:lnTo>
                  <a:lnTo>
                    <a:pt x="1477" y="241"/>
                  </a:lnTo>
                  <a:lnTo>
                    <a:pt x="1478" y="237"/>
                  </a:lnTo>
                  <a:lnTo>
                    <a:pt x="1478" y="234"/>
                  </a:lnTo>
                  <a:lnTo>
                    <a:pt x="1490" y="222"/>
                  </a:lnTo>
                  <a:lnTo>
                    <a:pt x="1500" y="208"/>
                  </a:lnTo>
                  <a:lnTo>
                    <a:pt x="1507" y="191"/>
                  </a:lnTo>
                  <a:lnTo>
                    <a:pt x="1512" y="183"/>
                  </a:lnTo>
                  <a:lnTo>
                    <a:pt x="1520" y="175"/>
                  </a:lnTo>
                  <a:lnTo>
                    <a:pt x="1529" y="168"/>
                  </a:lnTo>
                  <a:close/>
                  <a:moveTo>
                    <a:pt x="345" y="109"/>
                  </a:moveTo>
                  <a:lnTo>
                    <a:pt x="348" y="109"/>
                  </a:lnTo>
                  <a:lnTo>
                    <a:pt x="351" y="110"/>
                  </a:lnTo>
                  <a:lnTo>
                    <a:pt x="355" y="112"/>
                  </a:lnTo>
                  <a:lnTo>
                    <a:pt x="355" y="114"/>
                  </a:lnTo>
                  <a:lnTo>
                    <a:pt x="355" y="131"/>
                  </a:lnTo>
                  <a:lnTo>
                    <a:pt x="358" y="148"/>
                  </a:lnTo>
                  <a:lnTo>
                    <a:pt x="365" y="154"/>
                  </a:lnTo>
                  <a:lnTo>
                    <a:pt x="360" y="154"/>
                  </a:lnTo>
                  <a:lnTo>
                    <a:pt x="353" y="149"/>
                  </a:lnTo>
                  <a:lnTo>
                    <a:pt x="346" y="141"/>
                  </a:lnTo>
                  <a:lnTo>
                    <a:pt x="339" y="129"/>
                  </a:lnTo>
                  <a:lnTo>
                    <a:pt x="334" y="119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8" y="109"/>
                  </a:lnTo>
                  <a:lnTo>
                    <a:pt x="341" y="109"/>
                  </a:lnTo>
                  <a:lnTo>
                    <a:pt x="345" y="109"/>
                  </a:lnTo>
                  <a:close/>
                  <a:moveTo>
                    <a:pt x="2331" y="102"/>
                  </a:moveTo>
                  <a:lnTo>
                    <a:pt x="2331" y="105"/>
                  </a:lnTo>
                  <a:lnTo>
                    <a:pt x="2330" y="109"/>
                  </a:lnTo>
                  <a:lnTo>
                    <a:pt x="2328" y="110"/>
                  </a:lnTo>
                  <a:lnTo>
                    <a:pt x="2325" y="110"/>
                  </a:lnTo>
                  <a:lnTo>
                    <a:pt x="2326" y="107"/>
                  </a:lnTo>
                  <a:lnTo>
                    <a:pt x="2328" y="105"/>
                  </a:lnTo>
                  <a:lnTo>
                    <a:pt x="2331" y="102"/>
                  </a:lnTo>
                  <a:close/>
                  <a:moveTo>
                    <a:pt x="878" y="102"/>
                  </a:moveTo>
                  <a:lnTo>
                    <a:pt x="875" y="107"/>
                  </a:lnTo>
                  <a:lnTo>
                    <a:pt x="875" y="110"/>
                  </a:lnTo>
                  <a:lnTo>
                    <a:pt x="875" y="114"/>
                  </a:lnTo>
                  <a:lnTo>
                    <a:pt x="877" y="117"/>
                  </a:lnTo>
                  <a:lnTo>
                    <a:pt x="880" y="119"/>
                  </a:lnTo>
                  <a:lnTo>
                    <a:pt x="877" y="119"/>
                  </a:lnTo>
                  <a:lnTo>
                    <a:pt x="875" y="117"/>
                  </a:lnTo>
                  <a:lnTo>
                    <a:pt x="872" y="115"/>
                  </a:lnTo>
                  <a:lnTo>
                    <a:pt x="868" y="115"/>
                  </a:lnTo>
                  <a:lnTo>
                    <a:pt x="865" y="115"/>
                  </a:lnTo>
                  <a:lnTo>
                    <a:pt x="863" y="117"/>
                  </a:lnTo>
                  <a:lnTo>
                    <a:pt x="862" y="120"/>
                  </a:lnTo>
                  <a:lnTo>
                    <a:pt x="860" y="126"/>
                  </a:lnTo>
                  <a:lnTo>
                    <a:pt x="860" y="129"/>
                  </a:lnTo>
                  <a:lnTo>
                    <a:pt x="860" y="132"/>
                  </a:lnTo>
                  <a:lnTo>
                    <a:pt x="862" y="132"/>
                  </a:lnTo>
                  <a:lnTo>
                    <a:pt x="863" y="134"/>
                  </a:lnTo>
                  <a:lnTo>
                    <a:pt x="867" y="134"/>
                  </a:lnTo>
                  <a:lnTo>
                    <a:pt x="872" y="136"/>
                  </a:lnTo>
                  <a:lnTo>
                    <a:pt x="868" y="136"/>
                  </a:lnTo>
                  <a:lnTo>
                    <a:pt x="867" y="139"/>
                  </a:lnTo>
                  <a:lnTo>
                    <a:pt x="867" y="141"/>
                  </a:lnTo>
                  <a:lnTo>
                    <a:pt x="867" y="144"/>
                  </a:lnTo>
                  <a:lnTo>
                    <a:pt x="868" y="148"/>
                  </a:lnTo>
                  <a:lnTo>
                    <a:pt x="872" y="151"/>
                  </a:lnTo>
                  <a:lnTo>
                    <a:pt x="873" y="154"/>
                  </a:lnTo>
                  <a:lnTo>
                    <a:pt x="875" y="156"/>
                  </a:lnTo>
                  <a:lnTo>
                    <a:pt x="877" y="159"/>
                  </a:lnTo>
                  <a:lnTo>
                    <a:pt x="882" y="161"/>
                  </a:lnTo>
                  <a:lnTo>
                    <a:pt x="882" y="159"/>
                  </a:lnTo>
                  <a:lnTo>
                    <a:pt x="882" y="158"/>
                  </a:lnTo>
                  <a:lnTo>
                    <a:pt x="883" y="158"/>
                  </a:lnTo>
                  <a:lnTo>
                    <a:pt x="883" y="158"/>
                  </a:lnTo>
                  <a:lnTo>
                    <a:pt x="885" y="156"/>
                  </a:lnTo>
                  <a:lnTo>
                    <a:pt x="885" y="161"/>
                  </a:lnTo>
                  <a:lnTo>
                    <a:pt x="885" y="159"/>
                  </a:lnTo>
                  <a:lnTo>
                    <a:pt x="887" y="158"/>
                  </a:lnTo>
                  <a:lnTo>
                    <a:pt x="889" y="159"/>
                  </a:lnTo>
                  <a:lnTo>
                    <a:pt x="890" y="163"/>
                  </a:lnTo>
                  <a:lnTo>
                    <a:pt x="890" y="164"/>
                  </a:lnTo>
                  <a:lnTo>
                    <a:pt x="890" y="168"/>
                  </a:lnTo>
                  <a:lnTo>
                    <a:pt x="889" y="171"/>
                  </a:lnTo>
                  <a:lnTo>
                    <a:pt x="890" y="169"/>
                  </a:lnTo>
                  <a:lnTo>
                    <a:pt x="892" y="168"/>
                  </a:lnTo>
                  <a:lnTo>
                    <a:pt x="894" y="166"/>
                  </a:lnTo>
                  <a:lnTo>
                    <a:pt x="897" y="168"/>
                  </a:lnTo>
                  <a:lnTo>
                    <a:pt x="897" y="168"/>
                  </a:lnTo>
                  <a:lnTo>
                    <a:pt x="897" y="171"/>
                  </a:lnTo>
                  <a:lnTo>
                    <a:pt x="895" y="173"/>
                  </a:lnTo>
                  <a:lnTo>
                    <a:pt x="895" y="175"/>
                  </a:lnTo>
                  <a:lnTo>
                    <a:pt x="894" y="178"/>
                  </a:lnTo>
                  <a:lnTo>
                    <a:pt x="895" y="176"/>
                  </a:lnTo>
                  <a:lnTo>
                    <a:pt x="899" y="175"/>
                  </a:lnTo>
                  <a:lnTo>
                    <a:pt x="900" y="175"/>
                  </a:lnTo>
                  <a:lnTo>
                    <a:pt x="897" y="178"/>
                  </a:lnTo>
                  <a:lnTo>
                    <a:pt x="894" y="183"/>
                  </a:lnTo>
                  <a:lnTo>
                    <a:pt x="894" y="188"/>
                  </a:lnTo>
                  <a:lnTo>
                    <a:pt x="895" y="193"/>
                  </a:lnTo>
                  <a:lnTo>
                    <a:pt x="895" y="195"/>
                  </a:lnTo>
                  <a:lnTo>
                    <a:pt x="897" y="197"/>
                  </a:lnTo>
                  <a:lnTo>
                    <a:pt x="899" y="195"/>
                  </a:lnTo>
                  <a:lnTo>
                    <a:pt x="900" y="193"/>
                  </a:lnTo>
                  <a:lnTo>
                    <a:pt x="900" y="190"/>
                  </a:lnTo>
                  <a:lnTo>
                    <a:pt x="900" y="188"/>
                  </a:lnTo>
                  <a:lnTo>
                    <a:pt x="902" y="190"/>
                  </a:lnTo>
                  <a:lnTo>
                    <a:pt x="904" y="190"/>
                  </a:lnTo>
                  <a:lnTo>
                    <a:pt x="904" y="186"/>
                  </a:lnTo>
                  <a:lnTo>
                    <a:pt x="904" y="183"/>
                  </a:lnTo>
                  <a:lnTo>
                    <a:pt x="904" y="180"/>
                  </a:lnTo>
                  <a:lnTo>
                    <a:pt x="904" y="176"/>
                  </a:lnTo>
                  <a:lnTo>
                    <a:pt x="902" y="175"/>
                  </a:lnTo>
                  <a:lnTo>
                    <a:pt x="900" y="169"/>
                  </a:lnTo>
                  <a:lnTo>
                    <a:pt x="897" y="166"/>
                  </a:lnTo>
                  <a:lnTo>
                    <a:pt x="895" y="161"/>
                  </a:lnTo>
                  <a:lnTo>
                    <a:pt x="894" y="156"/>
                  </a:lnTo>
                  <a:lnTo>
                    <a:pt x="892" y="149"/>
                  </a:lnTo>
                  <a:lnTo>
                    <a:pt x="887" y="137"/>
                  </a:lnTo>
                  <a:lnTo>
                    <a:pt x="883" y="126"/>
                  </a:lnTo>
                  <a:lnTo>
                    <a:pt x="880" y="115"/>
                  </a:lnTo>
                  <a:lnTo>
                    <a:pt x="882" y="110"/>
                  </a:lnTo>
                  <a:lnTo>
                    <a:pt x="880" y="110"/>
                  </a:lnTo>
                  <a:lnTo>
                    <a:pt x="878" y="112"/>
                  </a:lnTo>
                  <a:lnTo>
                    <a:pt x="877" y="112"/>
                  </a:lnTo>
                  <a:lnTo>
                    <a:pt x="875" y="112"/>
                  </a:lnTo>
                  <a:lnTo>
                    <a:pt x="877" y="109"/>
                  </a:lnTo>
                  <a:lnTo>
                    <a:pt x="878" y="107"/>
                  </a:lnTo>
                  <a:lnTo>
                    <a:pt x="882" y="105"/>
                  </a:lnTo>
                  <a:lnTo>
                    <a:pt x="880" y="105"/>
                  </a:lnTo>
                  <a:lnTo>
                    <a:pt x="878" y="104"/>
                  </a:lnTo>
                  <a:lnTo>
                    <a:pt x="878" y="102"/>
                  </a:lnTo>
                  <a:close/>
                  <a:moveTo>
                    <a:pt x="4614" y="102"/>
                  </a:moveTo>
                  <a:lnTo>
                    <a:pt x="4616" y="104"/>
                  </a:lnTo>
                  <a:lnTo>
                    <a:pt x="4618" y="105"/>
                  </a:lnTo>
                  <a:lnTo>
                    <a:pt x="4618" y="107"/>
                  </a:lnTo>
                  <a:lnTo>
                    <a:pt x="4618" y="110"/>
                  </a:lnTo>
                  <a:lnTo>
                    <a:pt x="4619" y="114"/>
                  </a:lnTo>
                  <a:lnTo>
                    <a:pt x="4619" y="119"/>
                  </a:lnTo>
                  <a:lnTo>
                    <a:pt x="4619" y="120"/>
                  </a:lnTo>
                  <a:lnTo>
                    <a:pt x="4621" y="124"/>
                  </a:lnTo>
                  <a:lnTo>
                    <a:pt x="4623" y="134"/>
                  </a:lnTo>
                  <a:lnTo>
                    <a:pt x="4621" y="142"/>
                  </a:lnTo>
                  <a:lnTo>
                    <a:pt x="4619" y="151"/>
                  </a:lnTo>
                  <a:lnTo>
                    <a:pt x="4619" y="161"/>
                  </a:lnTo>
                  <a:lnTo>
                    <a:pt x="4621" y="164"/>
                  </a:lnTo>
                  <a:lnTo>
                    <a:pt x="4623" y="168"/>
                  </a:lnTo>
                  <a:lnTo>
                    <a:pt x="4624" y="171"/>
                  </a:lnTo>
                  <a:lnTo>
                    <a:pt x="4626" y="175"/>
                  </a:lnTo>
                  <a:lnTo>
                    <a:pt x="4631" y="195"/>
                  </a:lnTo>
                  <a:lnTo>
                    <a:pt x="4638" y="215"/>
                  </a:lnTo>
                  <a:lnTo>
                    <a:pt x="4646" y="234"/>
                  </a:lnTo>
                  <a:lnTo>
                    <a:pt x="4643" y="234"/>
                  </a:lnTo>
                  <a:lnTo>
                    <a:pt x="4639" y="232"/>
                  </a:lnTo>
                  <a:lnTo>
                    <a:pt x="4638" y="229"/>
                  </a:lnTo>
                  <a:lnTo>
                    <a:pt x="4636" y="225"/>
                  </a:lnTo>
                  <a:lnTo>
                    <a:pt x="4634" y="222"/>
                  </a:lnTo>
                  <a:lnTo>
                    <a:pt x="4633" y="220"/>
                  </a:lnTo>
                  <a:lnTo>
                    <a:pt x="4629" y="220"/>
                  </a:lnTo>
                  <a:lnTo>
                    <a:pt x="4623" y="222"/>
                  </a:lnTo>
                  <a:lnTo>
                    <a:pt x="4619" y="224"/>
                  </a:lnTo>
                  <a:lnTo>
                    <a:pt x="4618" y="227"/>
                  </a:lnTo>
                  <a:lnTo>
                    <a:pt x="4616" y="230"/>
                  </a:lnTo>
                  <a:lnTo>
                    <a:pt x="4614" y="235"/>
                  </a:lnTo>
                  <a:lnTo>
                    <a:pt x="4612" y="242"/>
                  </a:lnTo>
                  <a:lnTo>
                    <a:pt x="4611" y="247"/>
                  </a:lnTo>
                  <a:lnTo>
                    <a:pt x="4611" y="251"/>
                  </a:lnTo>
                  <a:lnTo>
                    <a:pt x="4611" y="254"/>
                  </a:lnTo>
                  <a:lnTo>
                    <a:pt x="4612" y="256"/>
                  </a:lnTo>
                  <a:lnTo>
                    <a:pt x="4614" y="259"/>
                  </a:lnTo>
                  <a:lnTo>
                    <a:pt x="4618" y="264"/>
                  </a:lnTo>
                  <a:lnTo>
                    <a:pt x="4621" y="271"/>
                  </a:lnTo>
                  <a:lnTo>
                    <a:pt x="4624" y="278"/>
                  </a:lnTo>
                  <a:lnTo>
                    <a:pt x="4626" y="285"/>
                  </a:lnTo>
                  <a:lnTo>
                    <a:pt x="4623" y="291"/>
                  </a:lnTo>
                  <a:lnTo>
                    <a:pt x="4623" y="288"/>
                  </a:lnTo>
                  <a:lnTo>
                    <a:pt x="4623" y="285"/>
                  </a:lnTo>
                  <a:lnTo>
                    <a:pt x="4621" y="281"/>
                  </a:lnTo>
                  <a:lnTo>
                    <a:pt x="4619" y="278"/>
                  </a:lnTo>
                  <a:lnTo>
                    <a:pt x="4616" y="276"/>
                  </a:lnTo>
                  <a:lnTo>
                    <a:pt x="4612" y="276"/>
                  </a:lnTo>
                  <a:lnTo>
                    <a:pt x="4609" y="278"/>
                  </a:lnTo>
                  <a:lnTo>
                    <a:pt x="4606" y="281"/>
                  </a:lnTo>
                  <a:lnTo>
                    <a:pt x="4604" y="283"/>
                  </a:lnTo>
                  <a:lnTo>
                    <a:pt x="4604" y="288"/>
                  </a:lnTo>
                  <a:lnTo>
                    <a:pt x="4602" y="291"/>
                  </a:lnTo>
                  <a:lnTo>
                    <a:pt x="4602" y="295"/>
                  </a:lnTo>
                  <a:lnTo>
                    <a:pt x="4601" y="290"/>
                  </a:lnTo>
                  <a:lnTo>
                    <a:pt x="4599" y="285"/>
                  </a:lnTo>
                  <a:lnTo>
                    <a:pt x="4599" y="281"/>
                  </a:lnTo>
                  <a:lnTo>
                    <a:pt x="4599" y="278"/>
                  </a:lnTo>
                  <a:lnTo>
                    <a:pt x="4599" y="273"/>
                  </a:lnTo>
                  <a:lnTo>
                    <a:pt x="4599" y="268"/>
                  </a:lnTo>
                  <a:lnTo>
                    <a:pt x="4599" y="264"/>
                  </a:lnTo>
                  <a:lnTo>
                    <a:pt x="4599" y="261"/>
                  </a:lnTo>
                  <a:lnTo>
                    <a:pt x="4597" y="257"/>
                  </a:lnTo>
                  <a:lnTo>
                    <a:pt x="4599" y="256"/>
                  </a:lnTo>
                  <a:lnTo>
                    <a:pt x="4601" y="252"/>
                  </a:lnTo>
                  <a:lnTo>
                    <a:pt x="4602" y="249"/>
                  </a:lnTo>
                  <a:lnTo>
                    <a:pt x="4602" y="247"/>
                  </a:lnTo>
                  <a:lnTo>
                    <a:pt x="4602" y="244"/>
                  </a:lnTo>
                  <a:lnTo>
                    <a:pt x="4602" y="241"/>
                  </a:lnTo>
                  <a:lnTo>
                    <a:pt x="4601" y="235"/>
                  </a:lnTo>
                  <a:lnTo>
                    <a:pt x="4599" y="232"/>
                  </a:lnTo>
                  <a:lnTo>
                    <a:pt x="4599" y="229"/>
                  </a:lnTo>
                  <a:lnTo>
                    <a:pt x="4597" y="225"/>
                  </a:lnTo>
                  <a:lnTo>
                    <a:pt x="4597" y="224"/>
                  </a:lnTo>
                  <a:lnTo>
                    <a:pt x="4599" y="219"/>
                  </a:lnTo>
                  <a:lnTo>
                    <a:pt x="4601" y="215"/>
                  </a:lnTo>
                  <a:lnTo>
                    <a:pt x="4604" y="200"/>
                  </a:lnTo>
                  <a:lnTo>
                    <a:pt x="4604" y="183"/>
                  </a:lnTo>
                  <a:lnTo>
                    <a:pt x="4606" y="181"/>
                  </a:lnTo>
                  <a:lnTo>
                    <a:pt x="4606" y="178"/>
                  </a:lnTo>
                  <a:lnTo>
                    <a:pt x="4604" y="176"/>
                  </a:lnTo>
                  <a:lnTo>
                    <a:pt x="4602" y="173"/>
                  </a:lnTo>
                  <a:lnTo>
                    <a:pt x="4601" y="171"/>
                  </a:lnTo>
                  <a:lnTo>
                    <a:pt x="4599" y="168"/>
                  </a:lnTo>
                  <a:lnTo>
                    <a:pt x="4597" y="166"/>
                  </a:lnTo>
                  <a:lnTo>
                    <a:pt x="4597" y="163"/>
                  </a:lnTo>
                  <a:lnTo>
                    <a:pt x="4597" y="158"/>
                  </a:lnTo>
                  <a:lnTo>
                    <a:pt x="4599" y="153"/>
                  </a:lnTo>
                  <a:lnTo>
                    <a:pt x="4601" y="148"/>
                  </a:lnTo>
                  <a:lnTo>
                    <a:pt x="4601" y="141"/>
                  </a:lnTo>
                  <a:lnTo>
                    <a:pt x="4601" y="136"/>
                  </a:lnTo>
                  <a:lnTo>
                    <a:pt x="4599" y="134"/>
                  </a:lnTo>
                  <a:lnTo>
                    <a:pt x="4599" y="131"/>
                  </a:lnTo>
                  <a:lnTo>
                    <a:pt x="4599" y="129"/>
                  </a:lnTo>
                  <a:lnTo>
                    <a:pt x="4601" y="127"/>
                  </a:lnTo>
                  <a:lnTo>
                    <a:pt x="4602" y="126"/>
                  </a:lnTo>
                  <a:lnTo>
                    <a:pt x="4604" y="124"/>
                  </a:lnTo>
                  <a:lnTo>
                    <a:pt x="4606" y="124"/>
                  </a:lnTo>
                  <a:lnTo>
                    <a:pt x="4607" y="126"/>
                  </a:lnTo>
                  <a:lnTo>
                    <a:pt x="4609" y="126"/>
                  </a:lnTo>
                  <a:lnTo>
                    <a:pt x="4611" y="124"/>
                  </a:lnTo>
                  <a:lnTo>
                    <a:pt x="4612" y="120"/>
                  </a:lnTo>
                  <a:lnTo>
                    <a:pt x="4612" y="117"/>
                  </a:lnTo>
                  <a:lnTo>
                    <a:pt x="4612" y="112"/>
                  </a:lnTo>
                  <a:lnTo>
                    <a:pt x="4611" y="109"/>
                  </a:lnTo>
                  <a:lnTo>
                    <a:pt x="4607" y="105"/>
                  </a:lnTo>
                  <a:lnTo>
                    <a:pt x="4611" y="104"/>
                  </a:lnTo>
                  <a:lnTo>
                    <a:pt x="4614" y="102"/>
                  </a:lnTo>
                  <a:close/>
                  <a:moveTo>
                    <a:pt x="2685" y="95"/>
                  </a:moveTo>
                  <a:lnTo>
                    <a:pt x="2686" y="95"/>
                  </a:lnTo>
                  <a:lnTo>
                    <a:pt x="2690" y="97"/>
                  </a:lnTo>
                  <a:lnTo>
                    <a:pt x="2691" y="97"/>
                  </a:lnTo>
                  <a:lnTo>
                    <a:pt x="2685" y="95"/>
                  </a:lnTo>
                  <a:lnTo>
                    <a:pt x="2685" y="95"/>
                  </a:lnTo>
                  <a:close/>
                  <a:moveTo>
                    <a:pt x="2284" y="80"/>
                  </a:moveTo>
                  <a:lnTo>
                    <a:pt x="2289" y="82"/>
                  </a:lnTo>
                  <a:lnTo>
                    <a:pt x="2288" y="87"/>
                  </a:lnTo>
                  <a:lnTo>
                    <a:pt x="2291" y="85"/>
                  </a:lnTo>
                  <a:lnTo>
                    <a:pt x="2294" y="83"/>
                  </a:lnTo>
                  <a:lnTo>
                    <a:pt x="2298" y="83"/>
                  </a:lnTo>
                  <a:lnTo>
                    <a:pt x="2299" y="83"/>
                  </a:lnTo>
                  <a:lnTo>
                    <a:pt x="2303" y="83"/>
                  </a:lnTo>
                  <a:lnTo>
                    <a:pt x="2304" y="87"/>
                  </a:lnTo>
                  <a:lnTo>
                    <a:pt x="2306" y="90"/>
                  </a:lnTo>
                  <a:lnTo>
                    <a:pt x="2306" y="92"/>
                  </a:lnTo>
                  <a:lnTo>
                    <a:pt x="2308" y="95"/>
                  </a:lnTo>
                  <a:lnTo>
                    <a:pt x="2310" y="95"/>
                  </a:lnTo>
                  <a:lnTo>
                    <a:pt x="2313" y="95"/>
                  </a:lnTo>
                  <a:lnTo>
                    <a:pt x="2311" y="100"/>
                  </a:lnTo>
                  <a:lnTo>
                    <a:pt x="2311" y="105"/>
                  </a:lnTo>
                  <a:lnTo>
                    <a:pt x="2308" y="107"/>
                  </a:lnTo>
                  <a:lnTo>
                    <a:pt x="2306" y="110"/>
                  </a:lnTo>
                  <a:lnTo>
                    <a:pt x="2303" y="112"/>
                  </a:lnTo>
                  <a:lnTo>
                    <a:pt x="2299" y="115"/>
                  </a:lnTo>
                  <a:lnTo>
                    <a:pt x="2301" y="119"/>
                  </a:lnTo>
                  <a:lnTo>
                    <a:pt x="2304" y="124"/>
                  </a:lnTo>
                  <a:lnTo>
                    <a:pt x="2304" y="131"/>
                  </a:lnTo>
                  <a:lnTo>
                    <a:pt x="2304" y="136"/>
                  </a:lnTo>
                  <a:lnTo>
                    <a:pt x="2299" y="151"/>
                  </a:lnTo>
                  <a:lnTo>
                    <a:pt x="2299" y="153"/>
                  </a:lnTo>
                  <a:lnTo>
                    <a:pt x="2298" y="154"/>
                  </a:lnTo>
                  <a:lnTo>
                    <a:pt x="2294" y="154"/>
                  </a:lnTo>
                  <a:lnTo>
                    <a:pt x="2293" y="153"/>
                  </a:lnTo>
                  <a:lnTo>
                    <a:pt x="2289" y="154"/>
                  </a:lnTo>
                  <a:lnTo>
                    <a:pt x="2281" y="158"/>
                  </a:lnTo>
                  <a:lnTo>
                    <a:pt x="2272" y="164"/>
                  </a:lnTo>
                  <a:lnTo>
                    <a:pt x="2262" y="169"/>
                  </a:lnTo>
                  <a:lnTo>
                    <a:pt x="2252" y="171"/>
                  </a:lnTo>
                  <a:lnTo>
                    <a:pt x="2242" y="168"/>
                  </a:lnTo>
                  <a:lnTo>
                    <a:pt x="2245" y="166"/>
                  </a:lnTo>
                  <a:lnTo>
                    <a:pt x="2247" y="163"/>
                  </a:lnTo>
                  <a:lnTo>
                    <a:pt x="2237" y="161"/>
                  </a:lnTo>
                  <a:lnTo>
                    <a:pt x="2240" y="159"/>
                  </a:lnTo>
                  <a:lnTo>
                    <a:pt x="2245" y="156"/>
                  </a:lnTo>
                  <a:lnTo>
                    <a:pt x="2240" y="156"/>
                  </a:lnTo>
                  <a:lnTo>
                    <a:pt x="2237" y="154"/>
                  </a:lnTo>
                  <a:lnTo>
                    <a:pt x="2242" y="153"/>
                  </a:lnTo>
                  <a:lnTo>
                    <a:pt x="2245" y="151"/>
                  </a:lnTo>
                  <a:lnTo>
                    <a:pt x="2247" y="148"/>
                  </a:lnTo>
                  <a:lnTo>
                    <a:pt x="2250" y="146"/>
                  </a:lnTo>
                  <a:lnTo>
                    <a:pt x="2252" y="144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2"/>
                  </a:lnTo>
                  <a:lnTo>
                    <a:pt x="2259" y="142"/>
                  </a:lnTo>
                  <a:lnTo>
                    <a:pt x="2254" y="142"/>
                  </a:lnTo>
                  <a:lnTo>
                    <a:pt x="2249" y="144"/>
                  </a:lnTo>
                  <a:lnTo>
                    <a:pt x="2244" y="146"/>
                  </a:lnTo>
                  <a:lnTo>
                    <a:pt x="2252" y="136"/>
                  </a:lnTo>
                  <a:lnTo>
                    <a:pt x="2259" y="129"/>
                  </a:lnTo>
                  <a:lnTo>
                    <a:pt x="2252" y="129"/>
                  </a:lnTo>
                  <a:lnTo>
                    <a:pt x="2247" y="127"/>
                  </a:lnTo>
                  <a:lnTo>
                    <a:pt x="2240" y="124"/>
                  </a:lnTo>
                  <a:lnTo>
                    <a:pt x="2244" y="122"/>
                  </a:lnTo>
                  <a:lnTo>
                    <a:pt x="2245" y="120"/>
                  </a:lnTo>
                  <a:lnTo>
                    <a:pt x="2247" y="117"/>
                  </a:lnTo>
                  <a:lnTo>
                    <a:pt x="2247" y="115"/>
                  </a:lnTo>
                  <a:lnTo>
                    <a:pt x="2247" y="112"/>
                  </a:lnTo>
                  <a:lnTo>
                    <a:pt x="2245" y="109"/>
                  </a:lnTo>
                  <a:lnTo>
                    <a:pt x="2245" y="107"/>
                  </a:lnTo>
                  <a:lnTo>
                    <a:pt x="2247" y="105"/>
                  </a:lnTo>
                  <a:lnTo>
                    <a:pt x="2250" y="104"/>
                  </a:lnTo>
                  <a:lnTo>
                    <a:pt x="2252" y="104"/>
                  </a:lnTo>
                  <a:lnTo>
                    <a:pt x="2255" y="104"/>
                  </a:lnTo>
                  <a:lnTo>
                    <a:pt x="2259" y="105"/>
                  </a:lnTo>
                  <a:lnTo>
                    <a:pt x="2262" y="105"/>
                  </a:lnTo>
                  <a:lnTo>
                    <a:pt x="2266" y="107"/>
                  </a:lnTo>
                  <a:lnTo>
                    <a:pt x="2267" y="105"/>
                  </a:lnTo>
                  <a:lnTo>
                    <a:pt x="2271" y="104"/>
                  </a:lnTo>
                  <a:lnTo>
                    <a:pt x="2274" y="100"/>
                  </a:lnTo>
                  <a:lnTo>
                    <a:pt x="2264" y="97"/>
                  </a:lnTo>
                  <a:lnTo>
                    <a:pt x="2266" y="92"/>
                  </a:lnTo>
                  <a:lnTo>
                    <a:pt x="2271" y="87"/>
                  </a:lnTo>
                  <a:lnTo>
                    <a:pt x="2274" y="83"/>
                  </a:lnTo>
                  <a:lnTo>
                    <a:pt x="2279" y="82"/>
                  </a:lnTo>
                  <a:lnTo>
                    <a:pt x="2284" y="80"/>
                  </a:lnTo>
                  <a:close/>
                  <a:moveTo>
                    <a:pt x="2556" y="75"/>
                  </a:moveTo>
                  <a:lnTo>
                    <a:pt x="2558" y="75"/>
                  </a:lnTo>
                  <a:lnTo>
                    <a:pt x="2560" y="76"/>
                  </a:lnTo>
                  <a:lnTo>
                    <a:pt x="2561" y="78"/>
                  </a:lnTo>
                  <a:lnTo>
                    <a:pt x="2565" y="80"/>
                  </a:lnTo>
                  <a:lnTo>
                    <a:pt x="2565" y="82"/>
                  </a:lnTo>
                  <a:lnTo>
                    <a:pt x="2566" y="85"/>
                  </a:lnTo>
                  <a:lnTo>
                    <a:pt x="2565" y="87"/>
                  </a:lnTo>
                  <a:lnTo>
                    <a:pt x="2561" y="88"/>
                  </a:lnTo>
                  <a:lnTo>
                    <a:pt x="2560" y="88"/>
                  </a:lnTo>
                  <a:lnTo>
                    <a:pt x="2556" y="87"/>
                  </a:lnTo>
                  <a:lnTo>
                    <a:pt x="2553" y="83"/>
                  </a:lnTo>
                  <a:lnTo>
                    <a:pt x="2551" y="80"/>
                  </a:lnTo>
                  <a:lnTo>
                    <a:pt x="2551" y="76"/>
                  </a:lnTo>
                  <a:lnTo>
                    <a:pt x="2553" y="75"/>
                  </a:lnTo>
                  <a:lnTo>
                    <a:pt x="2556" y="75"/>
                  </a:lnTo>
                  <a:close/>
                  <a:moveTo>
                    <a:pt x="2316" y="71"/>
                  </a:moveTo>
                  <a:lnTo>
                    <a:pt x="2318" y="73"/>
                  </a:lnTo>
                  <a:lnTo>
                    <a:pt x="2320" y="75"/>
                  </a:lnTo>
                  <a:lnTo>
                    <a:pt x="2318" y="78"/>
                  </a:lnTo>
                  <a:lnTo>
                    <a:pt x="2316" y="75"/>
                  </a:lnTo>
                  <a:lnTo>
                    <a:pt x="2316" y="71"/>
                  </a:lnTo>
                  <a:close/>
                  <a:moveTo>
                    <a:pt x="2303" y="66"/>
                  </a:moveTo>
                  <a:lnTo>
                    <a:pt x="2304" y="70"/>
                  </a:lnTo>
                  <a:lnTo>
                    <a:pt x="2304" y="71"/>
                  </a:lnTo>
                  <a:lnTo>
                    <a:pt x="2303" y="73"/>
                  </a:lnTo>
                  <a:lnTo>
                    <a:pt x="2301" y="75"/>
                  </a:lnTo>
                  <a:lnTo>
                    <a:pt x="2301" y="73"/>
                  </a:lnTo>
                  <a:lnTo>
                    <a:pt x="2301" y="71"/>
                  </a:lnTo>
                  <a:lnTo>
                    <a:pt x="2299" y="71"/>
                  </a:lnTo>
                  <a:lnTo>
                    <a:pt x="2298" y="70"/>
                  </a:lnTo>
                  <a:lnTo>
                    <a:pt x="2301" y="68"/>
                  </a:lnTo>
                  <a:lnTo>
                    <a:pt x="2303" y="66"/>
                  </a:lnTo>
                  <a:close/>
                  <a:moveTo>
                    <a:pt x="2585" y="63"/>
                  </a:moveTo>
                  <a:lnTo>
                    <a:pt x="2587" y="65"/>
                  </a:lnTo>
                  <a:lnTo>
                    <a:pt x="2588" y="65"/>
                  </a:lnTo>
                  <a:lnTo>
                    <a:pt x="2592" y="66"/>
                  </a:lnTo>
                  <a:lnTo>
                    <a:pt x="2593" y="68"/>
                  </a:lnTo>
                  <a:lnTo>
                    <a:pt x="2593" y="70"/>
                  </a:lnTo>
                  <a:lnTo>
                    <a:pt x="2595" y="71"/>
                  </a:lnTo>
                  <a:lnTo>
                    <a:pt x="2593" y="73"/>
                  </a:lnTo>
                  <a:lnTo>
                    <a:pt x="2592" y="75"/>
                  </a:lnTo>
                  <a:lnTo>
                    <a:pt x="2587" y="76"/>
                  </a:lnTo>
                  <a:lnTo>
                    <a:pt x="2590" y="78"/>
                  </a:lnTo>
                  <a:lnTo>
                    <a:pt x="2592" y="82"/>
                  </a:lnTo>
                  <a:lnTo>
                    <a:pt x="2588" y="82"/>
                  </a:lnTo>
                  <a:lnTo>
                    <a:pt x="2587" y="85"/>
                  </a:lnTo>
                  <a:lnTo>
                    <a:pt x="2585" y="87"/>
                  </a:lnTo>
                  <a:lnTo>
                    <a:pt x="2585" y="90"/>
                  </a:lnTo>
                  <a:lnTo>
                    <a:pt x="2583" y="93"/>
                  </a:lnTo>
                  <a:lnTo>
                    <a:pt x="2583" y="97"/>
                  </a:lnTo>
                  <a:lnTo>
                    <a:pt x="2583" y="93"/>
                  </a:lnTo>
                  <a:lnTo>
                    <a:pt x="2582" y="90"/>
                  </a:lnTo>
                  <a:lnTo>
                    <a:pt x="2582" y="88"/>
                  </a:lnTo>
                  <a:lnTo>
                    <a:pt x="2578" y="87"/>
                  </a:lnTo>
                  <a:lnTo>
                    <a:pt x="2576" y="87"/>
                  </a:lnTo>
                  <a:lnTo>
                    <a:pt x="2575" y="85"/>
                  </a:lnTo>
                  <a:lnTo>
                    <a:pt x="2571" y="83"/>
                  </a:lnTo>
                  <a:lnTo>
                    <a:pt x="2571" y="80"/>
                  </a:lnTo>
                  <a:lnTo>
                    <a:pt x="2571" y="76"/>
                  </a:lnTo>
                  <a:lnTo>
                    <a:pt x="2571" y="75"/>
                  </a:lnTo>
                  <a:lnTo>
                    <a:pt x="2575" y="71"/>
                  </a:lnTo>
                  <a:lnTo>
                    <a:pt x="2575" y="70"/>
                  </a:lnTo>
                  <a:lnTo>
                    <a:pt x="2575" y="66"/>
                  </a:lnTo>
                  <a:lnTo>
                    <a:pt x="2578" y="66"/>
                  </a:lnTo>
                  <a:lnTo>
                    <a:pt x="2580" y="66"/>
                  </a:lnTo>
                  <a:lnTo>
                    <a:pt x="2578" y="68"/>
                  </a:lnTo>
                  <a:lnTo>
                    <a:pt x="2578" y="71"/>
                  </a:lnTo>
                  <a:lnTo>
                    <a:pt x="2582" y="71"/>
                  </a:lnTo>
                  <a:lnTo>
                    <a:pt x="2585" y="73"/>
                  </a:lnTo>
                  <a:lnTo>
                    <a:pt x="2583" y="68"/>
                  </a:lnTo>
                  <a:lnTo>
                    <a:pt x="2582" y="66"/>
                  </a:lnTo>
                  <a:lnTo>
                    <a:pt x="2583" y="65"/>
                  </a:lnTo>
                  <a:lnTo>
                    <a:pt x="2585" y="63"/>
                  </a:lnTo>
                  <a:close/>
                  <a:moveTo>
                    <a:pt x="2308" y="63"/>
                  </a:moveTo>
                  <a:lnTo>
                    <a:pt x="2310" y="63"/>
                  </a:lnTo>
                  <a:lnTo>
                    <a:pt x="2308" y="66"/>
                  </a:lnTo>
                  <a:lnTo>
                    <a:pt x="2306" y="70"/>
                  </a:lnTo>
                  <a:lnTo>
                    <a:pt x="2304" y="66"/>
                  </a:lnTo>
                  <a:lnTo>
                    <a:pt x="2306" y="65"/>
                  </a:lnTo>
                  <a:lnTo>
                    <a:pt x="2308" y="63"/>
                  </a:lnTo>
                  <a:close/>
                  <a:moveTo>
                    <a:pt x="2301" y="39"/>
                  </a:moveTo>
                  <a:lnTo>
                    <a:pt x="2301" y="41"/>
                  </a:lnTo>
                  <a:lnTo>
                    <a:pt x="2301" y="41"/>
                  </a:lnTo>
                  <a:lnTo>
                    <a:pt x="2301" y="43"/>
                  </a:lnTo>
                  <a:lnTo>
                    <a:pt x="2299" y="41"/>
                  </a:lnTo>
                  <a:lnTo>
                    <a:pt x="2301" y="39"/>
                  </a:lnTo>
                  <a:close/>
                  <a:moveTo>
                    <a:pt x="2282" y="24"/>
                  </a:moveTo>
                  <a:lnTo>
                    <a:pt x="2286" y="24"/>
                  </a:lnTo>
                  <a:lnTo>
                    <a:pt x="2289" y="26"/>
                  </a:lnTo>
                  <a:lnTo>
                    <a:pt x="2286" y="29"/>
                  </a:lnTo>
                  <a:lnTo>
                    <a:pt x="2286" y="34"/>
                  </a:lnTo>
                  <a:lnTo>
                    <a:pt x="2286" y="39"/>
                  </a:lnTo>
                  <a:lnTo>
                    <a:pt x="2284" y="36"/>
                  </a:lnTo>
                  <a:lnTo>
                    <a:pt x="2284" y="34"/>
                  </a:lnTo>
                  <a:lnTo>
                    <a:pt x="2284" y="31"/>
                  </a:lnTo>
                  <a:lnTo>
                    <a:pt x="2284" y="29"/>
                  </a:lnTo>
                  <a:lnTo>
                    <a:pt x="2284" y="27"/>
                  </a:lnTo>
                  <a:lnTo>
                    <a:pt x="2282" y="26"/>
                  </a:lnTo>
                  <a:lnTo>
                    <a:pt x="2282" y="26"/>
                  </a:lnTo>
                  <a:lnTo>
                    <a:pt x="2282" y="24"/>
                  </a:lnTo>
                  <a:close/>
                  <a:moveTo>
                    <a:pt x="2299" y="24"/>
                  </a:moveTo>
                  <a:lnTo>
                    <a:pt x="2301" y="24"/>
                  </a:lnTo>
                  <a:lnTo>
                    <a:pt x="2303" y="26"/>
                  </a:lnTo>
                  <a:lnTo>
                    <a:pt x="2303" y="27"/>
                  </a:lnTo>
                  <a:lnTo>
                    <a:pt x="2303" y="31"/>
                  </a:lnTo>
                  <a:lnTo>
                    <a:pt x="2304" y="32"/>
                  </a:lnTo>
                  <a:lnTo>
                    <a:pt x="2308" y="34"/>
                  </a:lnTo>
                  <a:lnTo>
                    <a:pt x="2311" y="34"/>
                  </a:lnTo>
                  <a:lnTo>
                    <a:pt x="2308" y="38"/>
                  </a:lnTo>
                  <a:lnTo>
                    <a:pt x="2306" y="38"/>
                  </a:lnTo>
                  <a:lnTo>
                    <a:pt x="2303" y="38"/>
                  </a:lnTo>
                  <a:lnTo>
                    <a:pt x="2301" y="36"/>
                  </a:lnTo>
                  <a:lnTo>
                    <a:pt x="2298" y="34"/>
                  </a:lnTo>
                  <a:lnTo>
                    <a:pt x="2296" y="31"/>
                  </a:lnTo>
                  <a:lnTo>
                    <a:pt x="2293" y="29"/>
                  </a:lnTo>
                  <a:lnTo>
                    <a:pt x="2294" y="27"/>
                  </a:lnTo>
                  <a:lnTo>
                    <a:pt x="2296" y="26"/>
                  </a:lnTo>
                  <a:lnTo>
                    <a:pt x="2299" y="29"/>
                  </a:lnTo>
                  <a:lnTo>
                    <a:pt x="2299" y="24"/>
                  </a:lnTo>
                  <a:close/>
                  <a:moveTo>
                    <a:pt x="2690" y="17"/>
                  </a:moveTo>
                  <a:lnTo>
                    <a:pt x="2695" y="19"/>
                  </a:lnTo>
                  <a:lnTo>
                    <a:pt x="2693" y="21"/>
                  </a:lnTo>
                  <a:lnTo>
                    <a:pt x="2691" y="24"/>
                  </a:lnTo>
                  <a:lnTo>
                    <a:pt x="2690" y="26"/>
                  </a:lnTo>
                  <a:lnTo>
                    <a:pt x="2690" y="29"/>
                  </a:lnTo>
                  <a:lnTo>
                    <a:pt x="2693" y="32"/>
                  </a:lnTo>
                  <a:lnTo>
                    <a:pt x="2688" y="34"/>
                  </a:lnTo>
                  <a:lnTo>
                    <a:pt x="2683" y="38"/>
                  </a:lnTo>
                  <a:lnTo>
                    <a:pt x="2680" y="43"/>
                  </a:lnTo>
                  <a:lnTo>
                    <a:pt x="2680" y="38"/>
                  </a:lnTo>
                  <a:lnTo>
                    <a:pt x="2680" y="32"/>
                  </a:lnTo>
                  <a:lnTo>
                    <a:pt x="2680" y="29"/>
                  </a:lnTo>
                  <a:lnTo>
                    <a:pt x="2681" y="24"/>
                  </a:lnTo>
                  <a:lnTo>
                    <a:pt x="2683" y="21"/>
                  </a:lnTo>
                  <a:lnTo>
                    <a:pt x="2686" y="19"/>
                  </a:lnTo>
                  <a:lnTo>
                    <a:pt x="2690" y="17"/>
                  </a:lnTo>
                  <a:close/>
                  <a:moveTo>
                    <a:pt x="20" y="17"/>
                  </a:moveTo>
                  <a:lnTo>
                    <a:pt x="25" y="17"/>
                  </a:lnTo>
                  <a:lnTo>
                    <a:pt x="29" y="19"/>
                  </a:lnTo>
                  <a:lnTo>
                    <a:pt x="32" y="19"/>
                  </a:lnTo>
                  <a:lnTo>
                    <a:pt x="34" y="22"/>
                  </a:lnTo>
                  <a:lnTo>
                    <a:pt x="34" y="24"/>
                  </a:lnTo>
                  <a:lnTo>
                    <a:pt x="39" y="26"/>
                  </a:lnTo>
                  <a:lnTo>
                    <a:pt x="35" y="29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30" y="32"/>
                  </a:lnTo>
                  <a:lnTo>
                    <a:pt x="29" y="36"/>
                  </a:lnTo>
                  <a:lnTo>
                    <a:pt x="25" y="38"/>
                  </a:lnTo>
                  <a:lnTo>
                    <a:pt x="22" y="38"/>
                  </a:lnTo>
                  <a:lnTo>
                    <a:pt x="18" y="39"/>
                  </a:lnTo>
                  <a:lnTo>
                    <a:pt x="15" y="43"/>
                  </a:lnTo>
                  <a:lnTo>
                    <a:pt x="12" y="44"/>
                  </a:lnTo>
                  <a:lnTo>
                    <a:pt x="8" y="46"/>
                  </a:lnTo>
                  <a:lnTo>
                    <a:pt x="5" y="46"/>
                  </a:lnTo>
                  <a:lnTo>
                    <a:pt x="2" y="43"/>
                  </a:lnTo>
                  <a:lnTo>
                    <a:pt x="0" y="41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2" y="27"/>
                  </a:lnTo>
                  <a:lnTo>
                    <a:pt x="3" y="26"/>
                  </a:lnTo>
                  <a:lnTo>
                    <a:pt x="7" y="24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3" y="21"/>
                  </a:lnTo>
                  <a:lnTo>
                    <a:pt x="17" y="19"/>
                  </a:lnTo>
                  <a:lnTo>
                    <a:pt x="20" y="17"/>
                  </a:lnTo>
                  <a:close/>
                  <a:moveTo>
                    <a:pt x="2299" y="4"/>
                  </a:moveTo>
                  <a:lnTo>
                    <a:pt x="2301" y="4"/>
                  </a:lnTo>
                  <a:lnTo>
                    <a:pt x="2303" y="5"/>
                  </a:lnTo>
                  <a:lnTo>
                    <a:pt x="2303" y="7"/>
                  </a:lnTo>
                  <a:lnTo>
                    <a:pt x="2301" y="10"/>
                  </a:lnTo>
                  <a:lnTo>
                    <a:pt x="2299" y="12"/>
                  </a:lnTo>
                  <a:lnTo>
                    <a:pt x="2298" y="12"/>
                  </a:lnTo>
                  <a:lnTo>
                    <a:pt x="2299" y="16"/>
                  </a:lnTo>
                  <a:lnTo>
                    <a:pt x="2296" y="17"/>
                  </a:lnTo>
                  <a:lnTo>
                    <a:pt x="2293" y="19"/>
                  </a:lnTo>
                  <a:lnTo>
                    <a:pt x="2289" y="22"/>
                  </a:lnTo>
                  <a:lnTo>
                    <a:pt x="2288" y="19"/>
                  </a:lnTo>
                  <a:lnTo>
                    <a:pt x="2291" y="17"/>
                  </a:lnTo>
                  <a:lnTo>
                    <a:pt x="2289" y="16"/>
                  </a:lnTo>
                  <a:lnTo>
                    <a:pt x="2288" y="12"/>
                  </a:lnTo>
                  <a:lnTo>
                    <a:pt x="2289" y="10"/>
                  </a:lnTo>
                  <a:lnTo>
                    <a:pt x="2291" y="9"/>
                  </a:lnTo>
                  <a:lnTo>
                    <a:pt x="2294" y="7"/>
                  </a:lnTo>
                  <a:lnTo>
                    <a:pt x="2298" y="5"/>
                  </a:lnTo>
                  <a:lnTo>
                    <a:pt x="2299" y="4"/>
                  </a:lnTo>
                  <a:close/>
                  <a:moveTo>
                    <a:pt x="30" y="4"/>
                  </a:moveTo>
                  <a:lnTo>
                    <a:pt x="40" y="9"/>
                  </a:lnTo>
                  <a:lnTo>
                    <a:pt x="39" y="12"/>
                  </a:lnTo>
                  <a:lnTo>
                    <a:pt x="35" y="9"/>
                  </a:lnTo>
                  <a:lnTo>
                    <a:pt x="34" y="10"/>
                  </a:lnTo>
                  <a:lnTo>
                    <a:pt x="32" y="14"/>
                  </a:lnTo>
                  <a:lnTo>
                    <a:pt x="29" y="16"/>
                  </a:lnTo>
                  <a:lnTo>
                    <a:pt x="25" y="16"/>
                  </a:lnTo>
                  <a:lnTo>
                    <a:pt x="22" y="14"/>
                  </a:lnTo>
                  <a:lnTo>
                    <a:pt x="23" y="10"/>
                  </a:lnTo>
                  <a:lnTo>
                    <a:pt x="27" y="7"/>
                  </a:lnTo>
                  <a:lnTo>
                    <a:pt x="30" y="4"/>
                  </a:lnTo>
                  <a:close/>
                  <a:moveTo>
                    <a:pt x="2750" y="2"/>
                  </a:moveTo>
                  <a:lnTo>
                    <a:pt x="2756" y="2"/>
                  </a:lnTo>
                  <a:lnTo>
                    <a:pt x="2762" y="4"/>
                  </a:lnTo>
                  <a:lnTo>
                    <a:pt x="2757" y="5"/>
                  </a:lnTo>
                  <a:lnTo>
                    <a:pt x="2752" y="9"/>
                  </a:lnTo>
                  <a:lnTo>
                    <a:pt x="2747" y="10"/>
                  </a:lnTo>
                  <a:lnTo>
                    <a:pt x="2744" y="14"/>
                  </a:lnTo>
                  <a:lnTo>
                    <a:pt x="2740" y="19"/>
                  </a:lnTo>
                  <a:lnTo>
                    <a:pt x="2740" y="14"/>
                  </a:lnTo>
                  <a:lnTo>
                    <a:pt x="2740" y="10"/>
                  </a:lnTo>
                  <a:lnTo>
                    <a:pt x="2739" y="7"/>
                  </a:lnTo>
                  <a:lnTo>
                    <a:pt x="2737" y="4"/>
                  </a:lnTo>
                  <a:lnTo>
                    <a:pt x="2742" y="2"/>
                  </a:lnTo>
                  <a:lnTo>
                    <a:pt x="2747" y="2"/>
                  </a:lnTo>
                  <a:lnTo>
                    <a:pt x="2750" y="2"/>
                  </a:lnTo>
                  <a:close/>
                  <a:moveTo>
                    <a:pt x="2347" y="0"/>
                  </a:moveTo>
                  <a:lnTo>
                    <a:pt x="2352" y="0"/>
                  </a:lnTo>
                  <a:lnTo>
                    <a:pt x="2350" y="5"/>
                  </a:lnTo>
                  <a:lnTo>
                    <a:pt x="2347" y="9"/>
                  </a:lnTo>
                  <a:lnTo>
                    <a:pt x="2343" y="10"/>
                  </a:lnTo>
                  <a:lnTo>
                    <a:pt x="2340" y="14"/>
                  </a:lnTo>
                  <a:lnTo>
                    <a:pt x="2337" y="16"/>
                  </a:lnTo>
                  <a:lnTo>
                    <a:pt x="2335" y="19"/>
                  </a:lnTo>
                  <a:lnTo>
                    <a:pt x="2330" y="19"/>
                  </a:lnTo>
                  <a:lnTo>
                    <a:pt x="2335" y="21"/>
                  </a:lnTo>
                  <a:lnTo>
                    <a:pt x="2338" y="21"/>
                  </a:lnTo>
                  <a:lnTo>
                    <a:pt x="2337" y="22"/>
                  </a:lnTo>
                  <a:lnTo>
                    <a:pt x="2335" y="26"/>
                  </a:lnTo>
                  <a:lnTo>
                    <a:pt x="2331" y="27"/>
                  </a:lnTo>
                  <a:lnTo>
                    <a:pt x="2333" y="29"/>
                  </a:lnTo>
                  <a:lnTo>
                    <a:pt x="2340" y="26"/>
                  </a:lnTo>
                  <a:lnTo>
                    <a:pt x="2352" y="22"/>
                  </a:lnTo>
                  <a:lnTo>
                    <a:pt x="2362" y="22"/>
                  </a:lnTo>
                  <a:lnTo>
                    <a:pt x="2369" y="26"/>
                  </a:lnTo>
                  <a:lnTo>
                    <a:pt x="2369" y="34"/>
                  </a:lnTo>
                  <a:lnTo>
                    <a:pt x="2364" y="43"/>
                  </a:lnTo>
                  <a:lnTo>
                    <a:pt x="2357" y="51"/>
                  </a:lnTo>
                  <a:lnTo>
                    <a:pt x="2357" y="60"/>
                  </a:lnTo>
                  <a:lnTo>
                    <a:pt x="2352" y="60"/>
                  </a:lnTo>
                  <a:lnTo>
                    <a:pt x="2348" y="61"/>
                  </a:lnTo>
                  <a:lnTo>
                    <a:pt x="2345" y="65"/>
                  </a:lnTo>
                  <a:lnTo>
                    <a:pt x="2360" y="68"/>
                  </a:lnTo>
                  <a:lnTo>
                    <a:pt x="2370" y="73"/>
                  </a:lnTo>
                  <a:lnTo>
                    <a:pt x="2377" y="88"/>
                  </a:lnTo>
                  <a:lnTo>
                    <a:pt x="2382" y="97"/>
                  </a:lnTo>
                  <a:lnTo>
                    <a:pt x="2389" y="104"/>
                  </a:lnTo>
                  <a:lnTo>
                    <a:pt x="2396" y="112"/>
                  </a:lnTo>
                  <a:lnTo>
                    <a:pt x="2399" y="122"/>
                  </a:lnTo>
                  <a:lnTo>
                    <a:pt x="2396" y="119"/>
                  </a:lnTo>
                  <a:lnTo>
                    <a:pt x="2392" y="119"/>
                  </a:lnTo>
                  <a:lnTo>
                    <a:pt x="2389" y="119"/>
                  </a:lnTo>
                  <a:lnTo>
                    <a:pt x="2391" y="119"/>
                  </a:lnTo>
                  <a:lnTo>
                    <a:pt x="2394" y="120"/>
                  </a:lnTo>
                  <a:lnTo>
                    <a:pt x="2397" y="124"/>
                  </a:lnTo>
                  <a:lnTo>
                    <a:pt x="2401" y="126"/>
                  </a:lnTo>
                  <a:lnTo>
                    <a:pt x="2402" y="129"/>
                  </a:lnTo>
                  <a:lnTo>
                    <a:pt x="2404" y="132"/>
                  </a:lnTo>
                  <a:lnTo>
                    <a:pt x="2402" y="136"/>
                  </a:lnTo>
                  <a:lnTo>
                    <a:pt x="2401" y="137"/>
                  </a:lnTo>
                  <a:lnTo>
                    <a:pt x="2401" y="137"/>
                  </a:lnTo>
                  <a:lnTo>
                    <a:pt x="2404" y="137"/>
                  </a:lnTo>
                  <a:lnTo>
                    <a:pt x="2408" y="137"/>
                  </a:lnTo>
                  <a:lnTo>
                    <a:pt x="2411" y="137"/>
                  </a:lnTo>
                  <a:lnTo>
                    <a:pt x="2414" y="137"/>
                  </a:lnTo>
                  <a:lnTo>
                    <a:pt x="2418" y="137"/>
                  </a:lnTo>
                  <a:lnTo>
                    <a:pt x="2421" y="137"/>
                  </a:lnTo>
                  <a:lnTo>
                    <a:pt x="2423" y="139"/>
                  </a:lnTo>
                  <a:lnTo>
                    <a:pt x="2424" y="141"/>
                  </a:lnTo>
                  <a:lnTo>
                    <a:pt x="2424" y="146"/>
                  </a:lnTo>
                  <a:lnTo>
                    <a:pt x="2424" y="151"/>
                  </a:lnTo>
                  <a:lnTo>
                    <a:pt x="2421" y="156"/>
                  </a:lnTo>
                  <a:lnTo>
                    <a:pt x="2419" y="159"/>
                  </a:lnTo>
                  <a:lnTo>
                    <a:pt x="2416" y="163"/>
                  </a:lnTo>
                  <a:lnTo>
                    <a:pt x="2411" y="166"/>
                  </a:lnTo>
                  <a:lnTo>
                    <a:pt x="2406" y="171"/>
                  </a:lnTo>
                  <a:lnTo>
                    <a:pt x="2409" y="171"/>
                  </a:lnTo>
                  <a:lnTo>
                    <a:pt x="2411" y="171"/>
                  </a:lnTo>
                  <a:lnTo>
                    <a:pt x="2416" y="173"/>
                  </a:lnTo>
                  <a:lnTo>
                    <a:pt x="2419" y="175"/>
                  </a:lnTo>
                  <a:lnTo>
                    <a:pt x="2421" y="175"/>
                  </a:lnTo>
                  <a:lnTo>
                    <a:pt x="2423" y="176"/>
                  </a:lnTo>
                  <a:lnTo>
                    <a:pt x="2421" y="180"/>
                  </a:lnTo>
                  <a:lnTo>
                    <a:pt x="2418" y="181"/>
                  </a:lnTo>
                  <a:lnTo>
                    <a:pt x="2404" y="185"/>
                  </a:lnTo>
                  <a:lnTo>
                    <a:pt x="2391" y="188"/>
                  </a:lnTo>
                  <a:lnTo>
                    <a:pt x="2387" y="188"/>
                  </a:lnTo>
                  <a:lnTo>
                    <a:pt x="2386" y="186"/>
                  </a:lnTo>
                  <a:lnTo>
                    <a:pt x="2382" y="185"/>
                  </a:lnTo>
                  <a:lnTo>
                    <a:pt x="2380" y="183"/>
                  </a:lnTo>
                  <a:lnTo>
                    <a:pt x="2377" y="183"/>
                  </a:lnTo>
                  <a:lnTo>
                    <a:pt x="2375" y="183"/>
                  </a:lnTo>
                  <a:lnTo>
                    <a:pt x="2372" y="185"/>
                  </a:lnTo>
                  <a:lnTo>
                    <a:pt x="2369" y="186"/>
                  </a:lnTo>
                  <a:lnTo>
                    <a:pt x="2365" y="190"/>
                  </a:lnTo>
                  <a:lnTo>
                    <a:pt x="2362" y="190"/>
                  </a:lnTo>
                  <a:lnTo>
                    <a:pt x="2359" y="191"/>
                  </a:lnTo>
                  <a:lnTo>
                    <a:pt x="2355" y="191"/>
                  </a:lnTo>
                  <a:lnTo>
                    <a:pt x="2352" y="191"/>
                  </a:lnTo>
                  <a:lnTo>
                    <a:pt x="2350" y="191"/>
                  </a:lnTo>
                  <a:lnTo>
                    <a:pt x="2348" y="191"/>
                  </a:lnTo>
                  <a:lnTo>
                    <a:pt x="2345" y="191"/>
                  </a:lnTo>
                  <a:lnTo>
                    <a:pt x="2343" y="195"/>
                  </a:lnTo>
                  <a:lnTo>
                    <a:pt x="2342" y="200"/>
                  </a:lnTo>
                  <a:lnTo>
                    <a:pt x="2333" y="197"/>
                  </a:lnTo>
                  <a:lnTo>
                    <a:pt x="2325" y="200"/>
                  </a:lnTo>
                  <a:lnTo>
                    <a:pt x="2318" y="203"/>
                  </a:lnTo>
                  <a:lnTo>
                    <a:pt x="2311" y="203"/>
                  </a:lnTo>
                  <a:lnTo>
                    <a:pt x="2315" y="200"/>
                  </a:lnTo>
                  <a:lnTo>
                    <a:pt x="2318" y="197"/>
                  </a:lnTo>
                  <a:lnTo>
                    <a:pt x="2323" y="193"/>
                  </a:lnTo>
                  <a:lnTo>
                    <a:pt x="2326" y="188"/>
                  </a:lnTo>
                  <a:lnTo>
                    <a:pt x="2328" y="185"/>
                  </a:lnTo>
                  <a:lnTo>
                    <a:pt x="2330" y="181"/>
                  </a:lnTo>
                  <a:lnTo>
                    <a:pt x="2333" y="178"/>
                  </a:lnTo>
                  <a:lnTo>
                    <a:pt x="2337" y="176"/>
                  </a:lnTo>
                  <a:lnTo>
                    <a:pt x="2340" y="176"/>
                  </a:lnTo>
                  <a:lnTo>
                    <a:pt x="2343" y="176"/>
                  </a:lnTo>
                  <a:lnTo>
                    <a:pt x="2347" y="178"/>
                  </a:lnTo>
                  <a:lnTo>
                    <a:pt x="2352" y="178"/>
                  </a:lnTo>
                  <a:lnTo>
                    <a:pt x="2353" y="175"/>
                  </a:lnTo>
                  <a:lnTo>
                    <a:pt x="2355" y="171"/>
                  </a:lnTo>
                  <a:lnTo>
                    <a:pt x="2359" y="166"/>
                  </a:lnTo>
                  <a:lnTo>
                    <a:pt x="2343" y="173"/>
                  </a:lnTo>
                  <a:lnTo>
                    <a:pt x="2342" y="171"/>
                  </a:lnTo>
                  <a:lnTo>
                    <a:pt x="2340" y="171"/>
                  </a:lnTo>
                  <a:lnTo>
                    <a:pt x="2337" y="169"/>
                  </a:lnTo>
                  <a:lnTo>
                    <a:pt x="2335" y="168"/>
                  </a:lnTo>
                  <a:lnTo>
                    <a:pt x="2331" y="168"/>
                  </a:lnTo>
                  <a:lnTo>
                    <a:pt x="2335" y="166"/>
                  </a:lnTo>
                  <a:lnTo>
                    <a:pt x="2331" y="164"/>
                  </a:lnTo>
                  <a:lnTo>
                    <a:pt x="2328" y="166"/>
                  </a:lnTo>
                  <a:lnTo>
                    <a:pt x="2325" y="166"/>
                  </a:lnTo>
                  <a:lnTo>
                    <a:pt x="2323" y="168"/>
                  </a:lnTo>
                  <a:lnTo>
                    <a:pt x="2320" y="168"/>
                  </a:lnTo>
                  <a:lnTo>
                    <a:pt x="2318" y="164"/>
                  </a:lnTo>
                  <a:lnTo>
                    <a:pt x="2318" y="164"/>
                  </a:lnTo>
                  <a:lnTo>
                    <a:pt x="2316" y="163"/>
                  </a:lnTo>
                  <a:lnTo>
                    <a:pt x="2316" y="161"/>
                  </a:lnTo>
                  <a:lnTo>
                    <a:pt x="2320" y="159"/>
                  </a:lnTo>
                  <a:lnTo>
                    <a:pt x="2323" y="159"/>
                  </a:lnTo>
                  <a:lnTo>
                    <a:pt x="2328" y="158"/>
                  </a:lnTo>
                  <a:lnTo>
                    <a:pt x="2331" y="156"/>
                  </a:lnTo>
                  <a:lnTo>
                    <a:pt x="2333" y="154"/>
                  </a:lnTo>
                  <a:lnTo>
                    <a:pt x="2335" y="151"/>
                  </a:lnTo>
                  <a:lnTo>
                    <a:pt x="2337" y="148"/>
                  </a:lnTo>
                  <a:lnTo>
                    <a:pt x="2335" y="144"/>
                  </a:lnTo>
                  <a:lnTo>
                    <a:pt x="2335" y="142"/>
                  </a:lnTo>
                  <a:lnTo>
                    <a:pt x="2335" y="137"/>
                  </a:lnTo>
                  <a:lnTo>
                    <a:pt x="2325" y="141"/>
                  </a:lnTo>
                  <a:lnTo>
                    <a:pt x="2328" y="137"/>
                  </a:lnTo>
                  <a:lnTo>
                    <a:pt x="2330" y="136"/>
                  </a:lnTo>
                  <a:lnTo>
                    <a:pt x="2330" y="132"/>
                  </a:lnTo>
                  <a:lnTo>
                    <a:pt x="2330" y="129"/>
                  </a:lnTo>
                  <a:lnTo>
                    <a:pt x="2326" y="127"/>
                  </a:lnTo>
                  <a:lnTo>
                    <a:pt x="2331" y="126"/>
                  </a:lnTo>
                  <a:lnTo>
                    <a:pt x="2333" y="127"/>
                  </a:lnTo>
                  <a:lnTo>
                    <a:pt x="2335" y="131"/>
                  </a:lnTo>
                  <a:lnTo>
                    <a:pt x="2338" y="129"/>
                  </a:lnTo>
                  <a:lnTo>
                    <a:pt x="2343" y="129"/>
                  </a:lnTo>
                  <a:lnTo>
                    <a:pt x="2347" y="129"/>
                  </a:lnTo>
                  <a:lnTo>
                    <a:pt x="2350" y="131"/>
                  </a:lnTo>
                  <a:lnTo>
                    <a:pt x="2348" y="126"/>
                  </a:lnTo>
                  <a:lnTo>
                    <a:pt x="2350" y="127"/>
                  </a:lnTo>
                  <a:lnTo>
                    <a:pt x="2352" y="127"/>
                  </a:lnTo>
                  <a:lnTo>
                    <a:pt x="2352" y="127"/>
                  </a:lnTo>
                  <a:lnTo>
                    <a:pt x="2353" y="129"/>
                  </a:lnTo>
                  <a:lnTo>
                    <a:pt x="2355" y="129"/>
                  </a:lnTo>
                  <a:lnTo>
                    <a:pt x="2353" y="126"/>
                  </a:lnTo>
                  <a:lnTo>
                    <a:pt x="2352" y="122"/>
                  </a:lnTo>
                  <a:lnTo>
                    <a:pt x="2352" y="117"/>
                  </a:lnTo>
                  <a:lnTo>
                    <a:pt x="2352" y="112"/>
                  </a:lnTo>
                  <a:lnTo>
                    <a:pt x="2353" y="109"/>
                  </a:lnTo>
                  <a:lnTo>
                    <a:pt x="2350" y="109"/>
                  </a:lnTo>
                  <a:lnTo>
                    <a:pt x="2348" y="109"/>
                  </a:lnTo>
                  <a:lnTo>
                    <a:pt x="2347" y="107"/>
                  </a:lnTo>
                  <a:lnTo>
                    <a:pt x="2345" y="104"/>
                  </a:lnTo>
                  <a:lnTo>
                    <a:pt x="2343" y="100"/>
                  </a:lnTo>
                  <a:lnTo>
                    <a:pt x="2343" y="97"/>
                  </a:lnTo>
                  <a:lnTo>
                    <a:pt x="2345" y="93"/>
                  </a:lnTo>
                  <a:lnTo>
                    <a:pt x="2348" y="92"/>
                  </a:lnTo>
                  <a:lnTo>
                    <a:pt x="2352" y="90"/>
                  </a:lnTo>
                  <a:lnTo>
                    <a:pt x="2347" y="90"/>
                  </a:lnTo>
                  <a:lnTo>
                    <a:pt x="2342" y="90"/>
                  </a:lnTo>
                  <a:lnTo>
                    <a:pt x="2338" y="92"/>
                  </a:lnTo>
                  <a:lnTo>
                    <a:pt x="2333" y="93"/>
                  </a:lnTo>
                  <a:lnTo>
                    <a:pt x="2330" y="92"/>
                  </a:lnTo>
                  <a:lnTo>
                    <a:pt x="2330" y="95"/>
                  </a:lnTo>
                  <a:lnTo>
                    <a:pt x="2330" y="95"/>
                  </a:lnTo>
                  <a:lnTo>
                    <a:pt x="2328" y="95"/>
                  </a:lnTo>
                  <a:lnTo>
                    <a:pt x="2326" y="93"/>
                  </a:lnTo>
                  <a:lnTo>
                    <a:pt x="2325" y="93"/>
                  </a:lnTo>
                  <a:lnTo>
                    <a:pt x="2323" y="92"/>
                  </a:lnTo>
                  <a:lnTo>
                    <a:pt x="2323" y="97"/>
                  </a:lnTo>
                  <a:lnTo>
                    <a:pt x="2320" y="95"/>
                  </a:lnTo>
                  <a:lnTo>
                    <a:pt x="2320" y="92"/>
                  </a:lnTo>
                  <a:lnTo>
                    <a:pt x="2320" y="90"/>
                  </a:lnTo>
                  <a:lnTo>
                    <a:pt x="2321" y="88"/>
                  </a:lnTo>
                  <a:lnTo>
                    <a:pt x="2323" y="87"/>
                  </a:lnTo>
                  <a:lnTo>
                    <a:pt x="2323" y="83"/>
                  </a:lnTo>
                  <a:lnTo>
                    <a:pt x="2325" y="80"/>
                  </a:lnTo>
                  <a:lnTo>
                    <a:pt x="2325" y="78"/>
                  </a:lnTo>
                  <a:lnTo>
                    <a:pt x="2325" y="76"/>
                  </a:lnTo>
                  <a:lnTo>
                    <a:pt x="2325" y="75"/>
                  </a:lnTo>
                  <a:lnTo>
                    <a:pt x="2323" y="71"/>
                  </a:lnTo>
                  <a:lnTo>
                    <a:pt x="2323" y="70"/>
                  </a:lnTo>
                  <a:lnTo>
                    <a:pt x="2323" y="68"/>
                  </a:lnTo>
                  <a:lnTo>
                    <a:pt x="2325" y="66"/>
                  </a:lnTo>
                  <a:lnTo>
                    <a:pt x="2326" y="66"/>
                  </a:lnTo>
                  <a:lnTo>
                    <a:pt x="2325" y="63"/>
                  </a:lnTo>
                  <a:lnTo>
                    <a:pt x="2325" y="60"/>
                  </a:lnTo>
                  <a:lnTo>
                    <a:pt x="2321" y="65"/>
                  </a:lnTo>
                  <a:lnTo>
                    <a:pt x="2320" y="66"/>
                  </a:lnTo>
                  <a:lnTo>
                    <a:pt x="2318" y="66"/>
                  </a:lnTo>
                  <a:lnTo>
                    <a:pt x="2318" y="65"/>
                  </a:lnTo>
                  <a:lnTo>
                    <a:pt x="2318" y="61"/>
                  </a:lnTo>
                  <a:lnTo>
                    <a:pt x="2321" y="60"/>
                  </a:lnTo>
                  <a:lnTo>
                    <a:pt x="2318" y="61"/>
                  </a:lnTo>
                  <a:lnTo>
                    <a:pt x="2316" y="63"/>
                  </a:lnTo>
                  <a:lnTo>
                    <a:pt x="2315" y="66"/>
                  </a:lnTo>
                  <a:lnTo>
                    <a:pt x="2315" y="70"/>
                  </a:lnTo>
                  <a:lnTo>
                    <a:pt x="2313" y="73"/>
                  </a:lnTo>
                  <a:lnTo>
                    <a:pt x="2313" y="75"/>
                  </a:lnTo>
                  <a:lnTo>
                    <a:pt x="2313" y="76"/>
                  </a:lnTo>
                  <a:lnTo>
                    <a:pt x="2313" y="80"/>
                  </a:lnTo>
                  <a:lnTo>
                    <a:pt x="2313" y="82"/>
                  </a:lnTo>
                  <a:lnTo>
                    <a:pt x="2313" y="83"/>
                  </a:lnTo>
                  <a:lnTo>
                    <a:pt x="2311" y="83"/>
                  </a:lnTo>
                  <a:lnTo>
                    <a:pt x="2310" y="82"/>
                  </a:lnTo>
                  <a:lnTo>
                    <a:pt x="2308" y="80"/>
                  </a:lnTo>
                  <a:lnTo>
                    <a:pt x="2308" y="78"/>
                  </a:lnTo>
                  <a:lnTo>
                    <a:pt x="2310" y="78"/>
                  </a:lnTo>
                  <a:lnTo>
                    <a:pt x="2310" y="75"/>
                  </a:lnTo>
                  <a:lnTo>
                    <a:pt x="2311" y="73"/>
                  </a:lnTo>
                  <a:lnTo>
                    <a:pt x="2311" y="70"/>
                  </a:lnTo>
                  <a:lnTo>
                    <a:pt x="2311" y="68"/>
                  </a:lnTo>
                  <a:lnTo>
                    <a:pt x="2311" y="66"/>
                  </a:lnTo>
                  <a:lnTo>
                    <a:pt x="2311" y="65"/>
                  </a:lnTo>
                  <a:lnTo>
                    <a:pt x="2313" y="60"/>
                  </a:lnTo>
                  <a:lnTo>
                    <a:pt x="2313" y="54"/>
                  </a:lnTo>
                  <a:lnTo>
                    <a:pt x="2316" y="51"/>
                  </a:lnTo>
                  <a:lnTo>
                    <a:pt x="2320" y="48"/>
                  </a:lnTo>
                  <a:lnTo>
                    <a:pt x="2318" y="46"/>
                  </a:lnTo>
                  <a:lnTo>
                    <a:pt x="2316" y="48"/>
                  </a:lnTo>
                  <a:lnTo>
                    <a:pt x="2315" y="49"/>
                  </a:lnTo>
                  <a:lnTo>
                    <a:pt x="2311" y="51"/>
                  </a:lnTo>
                  <a:lnTo>
                    <a:pt x="2310" y="53"/>
                  </a:lnTo>
                  <a:lnTo>
                    <a:pt x="2306" y="51"/>
                  </a:lnTo>
                  <a:lnTo>
                    <a:pt x="2308" y="53"/>
                  </a:lnTo>
                  <a:lnTo>
                    <a:pt x="2310" y="54"/>
                  </a:lnTo>
                  <a:lnTo>
                    <a:pt x="2310" y="56"/>
                  </a:lnTo>
                  <a:lnTo>
                    <a:pt x="2308" y="58"/>
                  </a:lnTo>
                  <a:lnTo>
                    <a:pt x="2304" y="58"/>
                  </a:lnTo>
                  <a:lnTo>
                    <a:pt x="2303" y="58"/>
                  </a:lnTo>
                  <a:lnTo>
                    <a:pt x="2301" y="56"/>
                  </a:lnTo>
                  <a:lnTo>
                    <a:pt x="2304" y="56"/>
                  </a:lnTo>
                  <a:lnTo>
                    <a:pt x="2304" y="54"/>
                  </a:lnTo>
                  <a:lnTo>
                    <a:pt x="2304" y="53"/>
                  </a:lnTo>
                  <a:lnTo>
                    <a:pt x="2299" y="51"/>
                  </a:lnTo>
                  <a:lnTo>
                    <a:pt x="2303" y="49"/>
                  </a:lnTo>
                  <a:lnTo>
                    <a:pt x="2306" y="46"/>
                  </a:lnTo>
                  <a:lnTo>
                    <a:pt x="2308" y="44"/>
                  </a:lnTo>
                  <a:lnTo>
                    <a:pt x="2310" y="39"/>
                  </a:lnTo>
                  <a:lnTo>
                    <a:pt x="2313" y="34"/>
                  </a:lnTo>
                  <a:lnTo>
                    <a:pt x="2310" y="32"/>
                  </a:lnTo>
                  <a:lnTo>
                    <a:pt x="2311" y="31"/>
                  </a:lnTo>
                  <a:lnTo>
                    <a:pt x="2310" y="31"/>
                  </a:lnTo>
                  <a:lnTo>
                    <a:pt x="2308" y="31"/>
                  </a:lnTo>
                  <a:lnTo>
                    <a:pt x="2308" y="29"/>
                  </a:lnTo>
                  <a:lnTo>
                    <a:pt x="2308" y="27"/>
                  </a:lnTo>
                  <a:lnTo>
                    <a:pt x="2313" y="27"/>
                  </a:lnTo>
                  <a:lnTo>
                    <a:pt x="2311" y="26"/>
                  </a:lnTo>
                  <a:lnTo>
                    <a:pt x="2310" y="22"/>
                  </a:lnTo>
                  <a:lnTo>
                    <a:pt x="2310" y="19"/>
                  </a:lnTo>
                  <a:lnTo>
                    <a:pt x="2313" y="19"/>
                  </a:lnTo>
                  <a:lnTo>
                    <a:pt x="2316" y="19"/>
                  </a:lnTo>
                  <a:lnTo>
                    <a:pt x="2320" y="21"/>
                  </a:lnTo>
                  <a:lnTo>
                    <a:pt x="2316" y="17"/>
                  </a:lnTo>
                  <a:lnTo>
                    <a:pt x="2315" y="14"/>
                  </a:lnTo>
                  <a:lnTo>
                    <a:pt x="2315" y="12"/>
                  </a:lnTo>
                  <a:lnTo>
                    <a:pt x="2316" y="10"/>
                  </a:lnTo>
                  <a:lnTo>
                    <a:pt x="2320" y="9"/>
                  </a:lnTo>
                  <a:lnTo>
                    <a:pt x="2320" y="5"/>
                  </a:lnTo>
                  <a:lnTo>
                    <a:pt x="2320" y="4"/>
                  </a:lnTo>
                  <a:lnTo>
                    <a:pt x="2321" y="2"/>
                  </a:lnTo>
                  <a:lnTo>
                    <a:pt x="2323" y="0"/>
                  </a:lnTo>
                  <a:lnTo>
                    <a:pt x="2325" y="2"/>
                  </a:lnTo>
                  <a:lnTo>
                    <a:pt x="2325" y="4"/>
                  </a:lnTo>
                  <a:lnTo>
                    <a:pt x="2326" y="4"/>
                  </a:lnTo>
                  <a:lnTo>
                    <a:pt x="2328" y="2"/>
                  </a:lnTo>
                  <a:lnTo>
                    <a:pt x="2328" y="4"/>
                  </a:lnTo>
                  <a:lnTo>
                    <a:pt x="2328" y="4"/>
                  </a:lnTo>
                  <a:lnTo>
                    <a:pt x="2330" y="4"/>
                  </a:lnTo>
                  <a:lnTo>
                    <a:pt x="2335" y="2"/>
                  </a:lnTo>
                  <a:lnTo>
                    <a:pt x="2340" y="0"/>
                  </a:lnTo>
                  <a:lnTo>
                    <a:pt x="2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8" name="Freeform 10061"/>
            <p:cNvSpPr>
              <a:spLocks noEditPoints="1"/>
            </p:cNvSpPr>
            <p:nvPr/>
          </p:nvSpPr>
          <p:spPr bwMode="auto">
            <a:xfrm>
              <a:off x="1670050" y="1612901"/>
              <a:ext cx="8848725" cy="4211638"/>
            </a:xfrm>
            <a:custGeom>
              <a:avLst/>
              <a:gdLst>
                <a:gd name="T0" fmla="*/ 1365 w 5574"/>
                <a:gd name="T1" fmla="*/ 368 h 2653"/>
                <a:gd name="T2" fmla="*/ 809 w 5574"/>
                <a:gd name="T3" fmla="*/ 376 h 2653"/>
                <a:gd name="T4" fmla="*/ 1306 w 5574"/>
                <a:gd name="T5" fmla="*/ 354 h 2653"/>
                <a:gd name="T6" fmla="*/ 1306 w 5574"/>
                <a:gd name="T7" fmla="*/ 273 h 2653"/>
                <a:gd name="T8" fmla="*/ 1277 w 5574"/>
                <a:gd name="T9" fmla="*/ 252 h 2653"/>
                <a:gd name="T10" fmla="*/ 2254 w 5574"/>
                <a:gd name="T11" fmla="*/ 307 h 2653"/>
                <a:gd name="T12" fmla="*/ 2259 w 5574"/>
                <a:gd name="T13" fmla="*/ 246 h 2653"/>
                <a:gd name="T14" fmla="*/ 693 w 5574"/>
                <a:gd name="T15" fmla="*/ 236 h 2653"/>
                <a:gd name="T16" fmla="*/ 738 w 5574"/>
                <a:gd name="T17" fmla="*/ 268 h 2653"/>
                <a:gd name="T18" fmla="*/ 1458 w 5574"/>
                <a:gd name="T19" fmla="*/ 198 h 2653"/>
                <a:gd name="T20" fmla="*/ 2839 w 5574"/>
                <a:gd name="T21" fmla="*/ 178 h 2653"/>
                <a:gd name="T22" fmla="*/ 2884 w 5574"/>
                <a:gd name="T23" fmla="*/ 153 h 2653"/>
                <a:gd name="T24" fmla="*/ 1091 w 5574"/>
                <a:gd name="T25" fmla="*/ 175 h 2653"/>
                <a:gd name="T26" fmla="*/ 2930 w 5574"/>
                <a:gd name="T27" fmla="*/ 129 h 2653"/>
                <a:gd name="T28" fmla="*/ 5439 w 5574"/>
                <a:gd name="T29" fmla="*/ 90 h 2653"/>
                <a:gd name="T30" fmla="*/ 1036 w 5574"/>
                <a:gd name="T31" fmla="*/ 141 h 2653"/>
                <a:gd name="T32" fmla="*/ 906 w 5574"/>
                <a:gd name="T33" fmla="*/ 171 h 2653"/>
                <a:gd name="T34" fmla="*/ 838 w 5574"/>
                <a:gd name="T35" fmla="*/ 36 h 2653"/>
                <a:gd name="T36" fmla="*/ 973 w 5574"/>
                <a:gd name="T37" fmla="*/ 11 h 2653"/>
                <a:gd name="T38" fmla="*/ 1375 w 5574"/>
                <a:gd name="T39" fmla="*/ 56 h 2653"/>
                <a:gd name="T40" fmla="*/ 1538 w 5574"/>
                <a:gd name="T41" fmla="*/ 134 h 2653"/>
                <a:gd name="T42" fmla="*/ 1620 w 5574"/>
                <a:gd name="T43" fmla="*/ 266 h 2653"/>
                <a:gd name="T44" fmla="*/ 1603 w 5574"/>
                <a:gd name="T45" fmla="*/ 313 h 2653"/>
                <a:gd name="T46" fmla="*/ 1468 w 5574"/>
                <a:gd name="T47" fmla="*/ 291 h 2653"/>
                <a:gd name="T48" fmla="*/ 1451 w 5574"/>
                <a:gd name="T49" fmla="*/ 175 h 2653"/>
                <a:gd name="T50" fmla="*/ 1262 w 5574"/>
                <a:gd name="T51" fmla="*/ 122 h 2653"/>
                <a:gd name="T52" fmla="*/ 1360 w 5574"/>
                <a:gd name="T53" fmla="*/ 29 h 2653"/>
                <a:gd name="T54" fmla="*/ 1019 w 5574"/>
                <a:gd name="T55" fmla="*/ 36 h 2653"/>
                <a:gd name="T56" fmla="*/ 1156 w 5574"/>
                <a:gd name="T57" fmla="*/ 80 h 2653"/>
                <a:gd name="T58" fmla="*/ 1233 w 5574"/>
                <a:gd name="T59" fmla="*/ 195 h 2653"/>
                <a:gd name="T60" fmla="*/ 1345 w 5574"/>
                <a:gd name="T61" fmla="*/ 210 h 2653"/>
                <a:gd name="T62" fmla="*/ 1200 w 5574"/>
                <a:gd name="T63" fmla="*/ 315 h 2653"/>
                <a:gd name="T64" fmla="*/ 1313 w 5574"/>
                <a:gd name="T65" fmla="*/ 530 h 2653"/>
                <a:gd name="T66" fmla="*/ 1431 w 5574"/>
                <a:gd name="T67" fmla="*/ 349 h 2653"/>
                <a:gd name="T68" fmla="*/ 1598 w 5574"/>
                <a:gd name="T69" fmla="*/ 401 h 2653"/>
                <a:gd name="T70" fmla="*/ 1673 w 5574"/>
                <a:gd name="T71" fmla="*/ 571 h 2653"/>
                <a:gd name="T72" fmla="*/ 1673 w 5574"/>
                <a:gd name="T73" fmla="*/ 642 h 2653"/>
                <a:gd name="T74" fmla="*/ 1597 w 5574"/>
                <a:gd name="T75" fmla="*/ 713 h 2653"/>
                <a:gd name="T76" fmla="*/ 1580 w 5574"/>
                <a:gd name="T77" fmla="*/ 775 h 2653"/>
                <a:gd name="T78" fmla="*/ 1507 w 5574"/>
                <a:gd name="T79" fmla="*/ 819 h 2653"/>
                <a:gd name="T80" fmla="*/ 1433 w 5574"/>
                <a:gd name="T81" fmla="*/ 902 h 2653"/>
                <a:gd name="T82" fmla="*/ 1413 w 5574"/>
                <a:gd name="T83" fmla="*/ 958 h 2653"/>
                <a:gd name="T84" fmla="*/ 1320 w 5574"/>
                <a:gd name="T85" fmla="*/ 1070 h 2653"/>
                <a:gd name="T86" fmla="*/ 1200 w 5574"/>
                <a:gd name="T87" fmla="*/ 1070 h 2653"/>
                <a:gd name="T88" fmla="*/ 1196 w 5574"/>
                <a:gd name="T89" fmla="*/ 1251 h 2653"/>
                <a:gd name="T90" fmla="*/ 1269 w 5574"/>
                <a:gd name="T91" fmla="*/ 1311 h 2653"/>
                <a:gd name="T92" fmla="*/ 1845 w 5574"/>
                <a:gd name="T93" fmla="*/ 1579 h 2653"/>
                <a:gd name="T94" fmla="*/ 1718 w 5574"/>
                <a:gd name="T95" fmla="*/ 2213 h 2653"/>
                <a:gd name="T96" fmla="*/ 1570 w 5574"/>
                <a:gd name="T97" fmla="*/ 2455 h 2653"/>
                <a:gd name="T98" fmla="*/ 1512 w 5574"/>
                <a:gd name="T99" fmla="*/ 1907 h 2653"/>
                <a:gd name="T100" fmla="*/ 1364 w 5574"/>
                <a:gd name="T101" fmla="*/ 1454 h 2653"/>
                <a:gd name="T102" fmla="*/ 972 w 5574"/>
                <a:gd name="T103" fmla="*/ 1205 h 2653"/>
                <a:gd name="T104" fmla="*/ 906 w 5574"/>
                <a:gd name="T105" fmla="*/ 1183 h 2653"/>
                <a:gd name="T106" fmla="*/ 678 w 5574"/>
                <a:gd name="T107" fmla="*/ 704 h 2653"/>
                <a:gd name="T108" fmla="*/ 326 w 5574"/>
                <a:gd name="T109" fmla="*/ 384 h 2653"/>
                <a:gd name="T110" fmla="*/ 90 w 5574"/>
                <a:gd name="T111" fmla="*/ 516 h 2653"/>
                <a:gd name="T112" fmla="*/ 52 w 5574"/>
                <a:gd name="T113" fmla="*/ 332 h 2653"/>
                <a:gd name="T114" fmla="*/ 78 w 5574"/>
                <a:gd name="T115" fmla="*/ 247 h 2653"/>
                <a:gd name="T116" fmla="*/ 252 w 5574"/>
                <a:gd name="T117" fmla="*/ 115 h 2653"/>
                <a:gd name="T118" fmla="*/ 679 w 5574"/>
                <a:gd name="T119" fmla="*/ 144 h 2653"/>
                <a:gd name="T120" fmla="*/ 936 w 5574"/>
                <a:gd name="T121" fmla="*/ 183 h 2653"/>
                <a:gd name="T122" fmla="*/ 1139 w 5574"/>
                <a:gd name="T123" fmla="*/ 170 h 2653"/>
                <a:gd name="T124" fmla="*/ 1132 w 5574"/>
                <a:gd name="T125" fmla="*/ 7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74" h="2653">
                  <a:moveTo>
                    <a:pt x="2556" y="433"/>
                  </a:moveTo>
                  <a:lnTo>
                    <a:pt x="2558" y="433"/>
                  </a:lnTo>
                  <a:lnTo>
                    <a:pt x="2560" y="435"/>
                  </a:lnTo>
                  <a:lnTo>
                    <a:pt x="2558" y="437"/>
                  </a:lnTo>
                  <a:lnTo>
                    <a:pt x="2560" y="437"/>
                  </a:lnTo>
                  <a:lnTo>
                    <a:pt x="2563" y="437"/>
                  </a:lnTo>
                  <a:lnTo>
                    <a:pt x="2565" y="437"/>
                  </a:lnTo>
                  <a:lnTo>
                    <a:pt x="2561" y="439"/>
                  </a:lnTo>
                  <a:lnTo>
                    <a:pt x="2560" y="439"/>
                  </a:lnTo>
                  <a:lnTo>
                    <a:pt x="2556" y="439"/>
                  </a:lnTo>
                  <a:lnTo>
                    <a:pt x="2556" y="442"/>
                  </a:lnTo>
                  <a:lnTo>
                    <a:pt x="2553" y="439"/>
                  </a:lnTo>
                  <a:lnTo>
                    <a:pt x="2555" y="437"/>
                  </a:lnTo>
                  <a:lnTo>
                    <a:pt x="2555" y="435"/>
                  </a:lnTo>
                  <a:lnTo>
                    <a:pt x="2555" y="433"/>
                  </a:lnTo>
                  <a:lnTo>
                    <a:pt x="2556" y="433"/>
                  </a:lnTo>
                  <a:close/>
                  <a:moveTo>
                    <a:pt x="30" y="401"/>
                  </a:moveTo>
                  <a:lnTo>
                    <a:pt x="35" y="403"/>
                  </a:lnTo>
                  <a:lnTo>
                    <a:pt x="35" y="405"/>
                  </a:lnTo>
                  <a:lnTo>
                    <a:pt x="35" y="406"/>
                  </a:lnTo>
                  <a:lnTo>
                    <a:pt x="35" y="408"/>
                  </a:lnTo>
                  <a:lnTo>
                    <a:pt x="37" y="408"/>
                  </a:lnTo>
                  <a:lnTo>
                    <a:pt x="37" y="410"/>
                  </a:lnTo>
                  <a:lnTo>
                    <a:pt x="37" y="413"/>
                  </a:lnTo>
                  <a:lnTo>
                    <a:pt x="34" y="413"/>
                  </a:lnTo>
                  <a:lnTo>
                    <a:pt x="32" y="413"/>
                  </a:lnTo>
                  <a:lnTo>
                    <a:pt x="29" y="415"/>
                  </a:lnTo>
                  <a:lnTo>
                    <a:pt x="29" y="417"/>
                  </a:lnTo>
                  <a:lnTo>
                    <a:pt x="22" y="415"/>
                  </a:lnTo>
                  <a:lnTo>
                    <a:pt x="17" y="413"/>
                  </a:lnTo>
                  <a:lnTo>
                    <a:pt x="14" y="410"/>
                  </a:lnTo>
                  <a:lnTo>
                    <a:pt x="8" y="405"/>
                  </a:lnTo>
                  <a:lnTo>
                    <a:pt x="14" y="405"/>
                  </a:lnTo>
                  <a:lnTo>
                    <a:pt x="19" y="405"/>
                  </a:lnTo>
                  <a:lnTo>
                    <a:pt x="22" y="403"/>
                  </a:lnTo>
                  <a:lnTo>
                    <a:pt x="27" y="401"/>
                  </a:lnTo>
                  <a:lnTo>
                    <a:pt x="30" y="401"/>
                  </a:lnTo>
                  <a:close/>
                  <a:moveTo>
                    <a:pt x="2916" y="401"/>
                  </a:moveTo>
                  <a:lnTo>
                    <a:pt x="2918" y="401"/>
                  </a:lnTo>
                  <a:lnTo>
                    <a:pt x="2920" y="403"/>
                  </a:lnTo>
                  <a:lnTo>
                    <a:pt x="2921" y="405"/>
                  </a:lnTo>
                  <a:lnTo>
                    <a:pt x="2918" y="405"/>
                  </a:lnTo>
                  <a:lnTo>
                    <a:pt x="2920" y="411"/>
                  </a:lnTo>
                  <a:lnTo>
                    <a:pt x="2916" y="408"/>
                  </a:lnTo>
                  <a:lnTo>
                    <a:pt x="2915" y="405"/>
                  </a:lnTo>
                  <a:lnTo>
                    <a:pt x="2915" y="403"/>
                  </a:lnTo>
                  <a:lnTo>
                    <a:pt x="2915" y="401"/>
                  </a:lnTo>
                  <a:lnTo>
                    <a:pt x="2916" y="401"/>
                  </a:lnTo>
                  <a:close/>
                  <a:moveTo>
                    <a:pt x="1374" y="347"/>
                  </a:moveTo>
                  <a:lnTo>
                    <a:pt x="1377" y="349"/>
                  </a:lnTo>
                  <a:lnTo>
                    <a:pt x="1379" y="352"/>
                  </a:lnTo>
                  <a:lnTo>
                    <a:pt x="1379" y="354"/>
                  </a:lnTo>
                  <a:lnTo>
                    <a:pt x="1377" y="357"/>
                  </a:lnTo>
                  <a:lnTo>
                    <a:pt x="1377" y="361"/>
                  </a:lnTo>
                  <a:lnTo>
                    <a:pt x="1374" y="364"/>
                  </a:lnTo>
                  <a:lnTo>
                    <a:pt x="1372" y="366"/>
                  </a:lnTo>
                  <a:lnTo>
                    <a:pt x="1370" y="369"/>
                  </a:lnTo>
                  <a:lnTo>
                    <a:pt x="1369" y="371"/>
                  </a:lnTo>
                  <a:lnTo>
                    <a:pt x="1365" y="368"/>
                  </a:lnTo>
                  <a:lnTo>
                    <a:pt x="1364" y="366"/>
                  </a:lnTo>
                  <a:lnTo>
                    <a:pt x="1362" y="364"/>
                  </a:lnTo>
                  <a:lnTo>
                    <a:pt x="1362" y="361"/>
                  </a:lnTo>
                  <a:lnTo>
                    <a:pt x="1362" y="357"/>
                  </a:lnTo>
                  <a:lnTo>
                    <a:pt x="1362" y="354"/>
                  </a:lnTo>
                  <a:lnTo>
                    <a:pt x="1365" y="351"/>
                  </a:lnTo>
                  <a:lnTo>
                    <a:pt x="1369" y="347"/>
                  </a:lnTo>
                  <a:lnTo>
                    <a:pt x="1374" y="347"/>
                  </a:lnTo>
                  <a:close/>
                  <a:moveTo>
                    <a:pt x="892" y="334"/>
                  </a:moveTo>
                  <a:lnTo>
                    <a:pt x="880" y="339"/>
                  </a:lnTo>
                  <a:lnTo>
                    <a:pt x="877" y="342"/>
                  </a:lnTo>
                  <a:lnTo>
                    <a:pt x="874" y="346"/>
                  </a:lnTo>
                  <a:lnTo>
                    <a:pt x="870" y="349"/>
                  </a:lnTo>
                  <a:lnTo>
                    <a:pt x="867" y="352"/>
                  </a:lnTo>
                  <a:lnTo>
                    <a:pt x="863" y="356"/>
                  </a:lnTo>
                  <a:lnTo>
                    <a:pt x="860" y="357"/>
                  </a:lnTo>
                  <a:lnTo>
                    <a:pt x="855" y="357"/>
                  </a:lnTo>
                  <a:lnTo>
                    <a:pt x="852" y="357"/>
                  </a:lnTo>
                  <a:lnTo>
                    <a:pt x="848" y="357"/>
                  </a:lnTo>
                  <a:lnTo>
                    <a:pt x="843" y="357"/>
                  </a:lnTo>
                  <a:lnTo>
                    <a:pt x="840" y="356"/>
                  </a:lnTo>
                  <a:lnTo>
                    <a:pt x="836" y="352"/>
                  </a:lnTo>
                  <a:lnTo>
                    <a:pt x="835" y="349"/>
                  </a:lnTo>
                  <a:lnTo>
                    <a:pt x="833" y="349"/>
                  </a:lnTo>
                  <a:lnTo>
                    <a:pt x="831" y="347"/>
                  </a:lnTo>
                  <a:lnTo>
                    <a:pt x="828" y="347"/>
                  </a:lnTo>
                  <a:lnTo>
                    <a:pt x="825" y="347"/>
                  </a:lnTo>
                  <a:lnTo>
                    <a:pt x="821" y="346"/>
                  </a:lnTo>
                  <a:lnTo>
                    <a:pt x="819" y="344"/>
                  </a:lnTo>
                  <a:lnTo>
                    <a:pt x="818" y="342"/>
                  </a:lnTo>
                  <a:lnTo>
                    <a:pt x="816" y="342"/>
                  </a:lnTo>
                  <a:lnTo>
                    <a:pt x="813" y="340"/>
                  </a:lnTo>
                  <a:lnTo>
                    <a:pt x="809" y="339"/>
                  </a:lnTo>
                  <a:lnTo>
                    <a:pt x="808" y="339"/>
                  </a:lnTo>
                  <a:lnTo>
                    <a:pt x="806" y="339"/>
                  </a:lnTo>
                  <a:lnTo>
                    <a:pt x="806" y="340"/>
                  </a:lnTo>
                  <a:lnTo>
                    <a:pt x="808" y="342"/>
                  </a:lnTo>
                  <a:lnTo>
                    <a:pt x="811" y="344"/>
                  </a:lnTo>
                  <a:lnTo>
                    <a:pt x="814" y="346"/>
                  </a:lnTo>
                  <a:lnTo>
                    <a:pt x="818" y="346"/>
                  </a:lnTo>
                  <a:lnTo>
                    <a:pt x="819" y="347"/>
                  </a:lnTo>
                  <a:lnTo>
                    <a:pt x="818" y="349"/>
                  </a:lnTo>
                  <a:lnTo>
                    <a:pt x="819" y="352"/>
                  </a:lnTo>
                  <a:lnTo>
                    <a:pt x="821" y="354"/>
                  </a:lnTo>
                  <a:lnTo>
                    <a:pt x="823" y="357"/>
                  </a:lnTo>
                  <a:lnTo>
                    <a:pt x="825" y="359"/>
                  </a:lnTo>
                  <a:lnTo>
                    <a:pt x="826" y="361"/>
                  </a:lnTo>
                  <a:lnTo>
                    <a:pt x="826" y="362"/>
                  </a:lnTo>
                  <a:lnTo>
                    <a:pt x="826" y="364"/>
                  </a:lnTo>
                  <a:lnTo>
                    <a:pt x="823" y="366"/>
                  </a:lnTo>
                  <a:lnTo>
                    <a:pt x="819" y="366"/>
                  </a:lnTo>
                  <a:lnTo>
                    <a:pt x="818" y="366"/>
                  </a:lnTo>
                  <a:lnTo>
                    <a:pt x="814" y="366"/>
                  </a:lnTo>
                  <a:lnTo>
                    <a:pt x="813" y="368"/>
                  </a:lnTo>
                  <a:lnTo>
                    <a:pt x="811" y="371"/>
                  </a:lnTo>
                  <a:lnTo>
                    <a:pt x="811" y="373"/>
                  </a:lnTo>
                  <a:lnTo>
                    <a:pt x="809" y="374"/>
                  </a:lnTo>
                  <a:lnTo>
                    <a:pt x="806" y="374"/>
                  </a:lnTo>
                  <a:lnTo>
                    <a:pt x="809" y="376"/>
                  </a:lnTo>
                  <a:lnTo>
                    <a:pt x="806" y="378"/>
                  </a:lnTo>
                  <a:lnTo>
                    <a:pt x="803" y="378"/>
                  </a:lnTo>
                  <a:lnTo>
                    <a:pt x="799" y="378"/>
                  </a:lnTo>
                  <a:lnTo>
                    <a:pt x="796" y="376"/>
                  </a:lnTo>
                  <a:lnTo>
                    <a:pt x="796" y="379"/>
                  </a:lnTo>
                  <a:lnTo>
                    <a:pt x="791" y="379"/>
                  </a:lnTo>
                  <a:lnTo>
                    <a:pt x="786" y="378"/>
                  </a:lnTo>
                  <a:lnTo>
                    <a:pt x="782" y="378"/>
                  </a:lnTo>
                  <a:lnTo>
                    <a:pt x="791" y="384"/>
                  </a:lnTo>
                  <a:lnTo>
                    <a:pt x="803" y="388"/>
                  </a:lnTo>
                  <a:lnTo>
                    <a:pt x="814" y="390"/>
                  </a:lnTo>
                  <a:lnTo>
                    <a:pt x="823" y="390"/>
                  </a:lnTo>
                  <a:lnTo>
                    <a:pt x="833" y="388"/>
                  </a:lnTo>
                  <a:lnTo>
                    <a:pt x="840" y="384"/>
                  </a:lnTo>
                  <a:lnTo>
                    <a:pt x="841" y="379"/>
                  </a:lnTo>
                  <a:lnTo>
                    <a:pt x="846" y="376"/>
                  </a:lnTo>
                  <a:lnTo>
                    <a:pt x="850" y="374"/>
                  </a:lnTo>
                  <a:lnTo>
                    <a:pt x="855" y="373"/>
                  </a:lnTo>
                  <a:lnTo>
                    <a:pt x="858" y="371"/>
                  </a:lnTo>
                  <a:lnTo>
                    <a:pt x="863" y="369"/>
                  </a:lnTo>
                  <a:lnTo>
                    <a:pt x="868" y="366"/>
                  </a:lnTo>
                  <a:lnTo>
                    <a:pt x="874" y="362"/>
                  </a:lnTo>
                  <a:lnTo>
                    <a:pt x="877" y="357"/>
                  </a:lnTo>
                  <a:lnTo>
                    <a:pt x="874" y="357"/>
                  </a:lnTo>
                  <a:lnTo>
                    <a:pt x="879" y="354"/>
                  </a:lnTo>
                  <a:lnTo>
                    <a:pt x="884" y="351"/>
                  </a:lnTo>
                  <a:lnTo>
                    <a:pt x="889" y="347"/>
                  </a:lnTo>
                  <a:lnTo>
                    <a:pt x="892" y="347"/>
                  </a:lnTo>
                  <a:lnTo>
                    <a:pt x="895" y="347"/>
                  </a:lnTo>
                  <a:lnTo>
                    <a:pt x="899" y="346"/>
                  </a:lnTo>
                  <a:lnTo>
                    <a:pt x="902" y="344"/>
                  </a:lnTo>
                  <a:lnTo>
                    <a:pt x="899" y="344"/>
                  </a:lnTo>
                  <a:lnTo>
                    <a:pt x="897" y="346"/>
                  </a:lnTo>
                  <a:lnTo>
                    <a:pt x="895" y="344"/>
                  </a:lnTo>
                  <a:lnTo>
                    <a:pt x="894" y="344"/>
                  </a:lnTo>
                  <a:lnTo>
                    <a:pt x="904" y="340"/>
                  </a:lnTo>
                  <a:lnTo>
                    <a:pt x="901" y="340"/>
                  </a:lnTo>
                  <a:lnTo>
                    <a:pt x="897" y="340"/>
                  </a:lnTo>
                  <a:lnTo>
                    <a:pt x="894" y="339"/>
                  </a:lnTo>
                  <a:lnTo>
                    <a:pt x="899" y="339"/>
                  </a:lnTo>
                  <a:lnTo>
                    <a:pt x="894" y="339"/>
                  </a:lnTo>
                  <a:lnTo>
                    <a:pt x="884" y="342"/>
                  </a:lnTo>
                  <a:lnTo>
                    <a:pt x="874" y="349"/>
                  </a:lnTo>
                  <a:lnTo>
                    <a:pt x="879" y="342"/>
                  </a:lnTo>
                  <a:lnTo>
                    <a:pt x="889" y="337"/>
                  </a:lnTo>
                  <a:lnTo>
                    <a:pt x="899" y="335"/>
                  </a:lnTo>
                  <a:lnTo>
                    <a:pt x="907" y="337"/>
                  </a:lnTo>
                  <a:lnTo>
                    <a:pt x="911" y="344"/>
                  </a:lnTo>
                  <a:lnTo>
                    <a:pt x="914" y="340"/>
                  </a:lnTo>
                  <a:lnTo>
                    <a:pt x="916" y="337"/>
                  </a:lnTo>
                  <a:lnTo>
                    <a:pt x="904" y="334"/>
                  </a:lnTo>
                  <a:lnTo>
                    <a:pt x="892" y="334"/>
                  </a:lnTo>
                  <a:close/>
                  <a:moveTo>
                    <a:pt x="1328" y="332"/>
                  </a:moveTo>
                  <a:lnTo>
                    <a:pt x="1336" y="332"/>
                  </a:lnTo>
                  <a:lnTo>
                    <a:pt x="1333" y="342"/>
                  </a:lnTo>
                  <a:lnTo>
                    <a:pt x="1326" y="349"/>
                  </a:lnTo>
                  <a:lnTo>
                    <a:pt x="1318" y="354"/>
                  </a:lnTo>
                  <a:lnTo>
                    <a:pt x="1308" y="356"/>
                  </a:lnTo>
                  <a:lnTo>
                    <a:pt x="1306" y="354"/>
                  </a:lnTo>
                  <a:lnTo>
                    <a:pt x="1306" y="352"/>
                  </a:lnTo>
                  <a:lnTo>
                    <a:pt x="1304" y="351"/>
                  </a:lnTo>
                  <a:lnTo>
                    <a:pt x="1304" y="347"/>
                  </a:lnTo>
                  <a:lnTo>
                    <a:pt x="1303" y="346"/>
                  </a:lnTo>
                  <a:lnTo>
                    <a:pt x="1303" y="344"/>
                  </a:lnTo>
                  <a:lnTo>
                    <a:pt x="1304" y="342"/>
                  </a:lnTo>
                  <a:lnTo>
                    <a:pt x="1306" y="340"/>
                  </a:lnTo>
                  <a:lnTo>
                    <a:pt x="1308" y="339"/>
                  </a:lnTo>
                  <a:lnTo>
                    <a:pt x="1313" y="335"/>
                  </a:lnTo>
                  <a:lnTo>
                    <a:pt x="1318" y="334"/>
                  </a:lnTo>
                  <a:lnTo>
                    <a:pt x="1321" y="334"/>
                  </a:lnTo>
                  <a:lnTo>
                    <a:pt x="1328" y="332"/>
                  </a:lnTo>
                  <a:close/>
                  <a:moveTo>
                    <a:pt x="5530" y="310"/>
                  </a:moveTo>
                  <a:lnTo>
                    <a:pt x="5533" y="312"/>
                  </a:lnTo>
                  <a:lnTo>
                    <a:pt x="5539" y="312"/>
                  </a:lnTo>
                  <a:lnTo>
                    <a:pt x="5542" y="312"/>
                  </a:lnTo>
                  <a:lnTo>
                    <a:pt x="5544" y="312"/>
                  </a:lnTo>
                  <a:lnTo>
                    <a:pt x="5559" y="317"/>
                  </a:lnTo>
                  <a:lnTo>
                    <a:pt x="5574" y="325"/>
                  </a:lnTo>
                  <a:lnTo>
                    <a:pt x="5572" y="330"/>
                  </a:lnTo>
                  <a:lnTo>
                    <a:pt x="5569" y="334"/>
                  </a:lnTo>
                  <a:lnTo>
                    <a:pt x="5566" y="335"/>
                  </a:lnTo>
                  <a:lnTo>
                    <a:pt x="5562" y="335"/>
                  </a:lnTo>
                  <a:lnTo>
                    <a:pt x="5559" y="334"/>
                  </a:lnTo>
                  <a:lnTo>
                    <a:pt x="5555" y="330"/>
                  </a:lnTo>
                  <a:lnTo>
                    <a:pt x="5554" y="327"/>
                  </a:lnTo>
                  <a:lnTo>
                    <a:pt x="5550" y="325"/>
                  </a:lnTo>
                  <a:lnTo>
                    <a:pt x="5547" y="325"/>
                  </a:lnTo>
                  <a:lnTo>
                    <a:pt x="5544" y="325"/>
                  </a:lnTo>
                  <a:lnTo>
                    <a:pt x="5539" y="327"/>
                  </a:lnTo>
                  <a:lnTo>
                    <a:pt x="5535" y="327"/>
                  </a:lnTo>
                  <a:lnTo>
                    <a:pt x="5532" y="325"/>
                  </a:lnTo>
                  <a:lnTo>
                    <a:pt x="5527" y="324"/>
                  </a:lnTo>
                  <a:lnTo>
                    <a:pt x="5525" y="322"/>
                  </a:lnTo>
                  <a:lnTo>
                    <a:pt x="5525" y="320"/>
                  </a:lnTo>
                  <a:lnTo>
                    <a:pt x="5523" y="317"/>
                  </a:lnTo>
                  <a:lnTo>
                    <a:pt x="5523" y="313"/>
                  </a:lnTo>
                  <a:lnTo>
                    <a:pt x="5525" y="312"/>
                  </a:lnTo>
                  <a:lnTo>
                    <a:pt x="5527" y="310"/>
                  </a:lnTo>
                  <a:lnTo>
                    <a:pt x="5530" y="310"/>
                  </a:lnTo>
                  <a:close/>
                  <a:moveTo>
                    <a:pt x="1286" y="249"/>
                  </a:moveTo>
                  <a:lnTo>
                    <a:pt x="1287" y="251"/>
                  </a:lnTo>
                  <a:lnTo>
                    <a:pt x="1289" y="252"/>
                  </a:lnTo>
                  <a:lnTo>
                    <a:pt x="1291" y="254"/>
                  </a:lnTo>
                  <a:lnTo>
                    <a:pt x="1291" y="258"/>
                  </a:lnTo>
                  <a:lnTo>
                    <a:pt x="1289" y="259"/>
                  </a:lnTo>
                  <a:lnTo>
                    <a:pt x="1287" y="263"/>
                  </a:lnTo>
                  <a:lnTo>
                    <a:pt x="1284" y="263"/>
                  </a:lnTo>
                  <a:lnTo>
                    <a:pt x="1284" y="266"/>
                  </a:lnTo>
                  <a:lnTo>
                    <a:pt x="1286" y="268"/>
                  </a:lnTo>
                  <a:lnTo>
                    <a:pt x="1287" y="269"/>
                  </a:lnTo>
                  <a:lnTo>
                    <a:pt x="1289" y="266"/>
                  </a:lnTo>
                  <a:lnTo>
                    <a:pt x="1293" y="266"/>
                  </a:lnTo>
                  <a:lnTo>
                    <a:pt x="1294" y="264"/>
                  </a:lnTo>
                  <a:lnTo>
                    <a:pt x="1296" y="266"/>
                  </a:lnTo>
                  <a:lnTo>
                    <a:pt x="1298" y="268"/>
                  </a:lnTo>
                  <a:lnTo>
                    <a:pt x="1299" y="269"/>
                  </a:lnTo>
                  <a:lnTo>
                    <a:pt x="1303" y="273"/>
                  </a:lnTo>
                  <a:lnTo>
                    <a:pt x="1306" y="273"/>
                  </a:lnTo>
                  <a:lnTo>
                    <a:pt x="1311" y="274"/>
                  </a:lnTo>
                  <a:lnTo>
                    <a:pt x="1315" y="276"/>
                  </a:lnTo>
                  <a:lnTo>
                    <a:pt x="1320" y="280"/>
                  </a:lnTo>
                  <a:lnTo>
                    <a:pt x="1328" y="285"/>
                  </a:lnTo>
                  <a:lnTo>
                    <a:pt x="1335" y="291"/>
                  </a:lnTo>
                  <a:lnTo>
                    <a:pt x="1340" y="298"/>
                  </a:lnTo>
                  <a:lnTo>
                    <a:pt x="1336" y="305"/>
                  </a:lnTo>
                  <a:lnTo>
                    <a:pt x="1343" y="303"/>
                  </a:lnTo>
                  <a:lnTo>
                    <a:pt x="1347" y="303"/>
                  </a:lnTo>
                  <a:lnTo>
                    <a:pt x="1350" y="305"/>
                  </a:lnTo>
                  <a:lnTo>
                    <a:pt x="1353" y="305"/>
                  </a:lnTo>
                  <a:lnTo>
                    <a:pt x="1357" y="308"/>
                  </a:lnTo>
                  <a:lnTo>
                    <a:pt x="1362" y="312"/>
                  </a:lnTo>
                  <a:lnTo>
                    <a:pt x="1348" y="320"/>
                  </a:lnTo>
                  <a:lnTo>
                    <a:pt x="1342" y="318"/>
                  </a:lnTo>
                  <a:lnTo>
                    <a:pt x="1333" y="315"/>
                  </a:lnTo>
                  <a:lnTo>
                    <a:pt x="1325" y="312"/>
                  </a:lnTo>
                  <a:lnTo>
                    <a:pt x="1318" y="307"/>
                  </a:lnTo>
                  <a:lnTo>
                    <a:pt x="1318" y="300"/>
                  </a:lnTo>
                  <a:lnTo>
                    <a:pt x="1313" y="302"/>
                  </a:lnTo>
                  <a:lnTo>
                    <a:pt x="1309" y="305"/>
                  </a:lnTo>
                  <a:lnTo>
                    <a:pt x="1308" y="308"/>
                  </a:lnTo>
                  <a:lnTo>
                    <a:pt x="1304" y="312"/>
                  </a:lnTo>
                  <a:lnTo>
                    <a:pt x="1299" y="313"/>
                  </a:lnTo>
                  <a:lnTo>
                    <a:pt x="1296" y="317"/>
                  </a:lnTo>
                  <a:lnTo>
                    <a:pt x="1293" y="320"/>
                  </a:lnTo>
                  <a:lnTo>
                    <a:pt x="1287" y="325"/>
                  </a:lnTo>
                  <a:lnTo>
                    <a:pt x="1284" y="329"/>
                  </a:lnTo>
                  <a:lnTo>
                    <a:pt x="1282" y="329"/>
                  </a:lnTo>
                  <a:lnTo>
                    <a:pt x="1281" y="327"/>
                  </a:lnTo>
                  <a:lnTo>
                    <a:pt x="1279" y="324"/>
                  </a:lnTo>
                  <a:lnTo>
                    <a:pt x="1279" y="320"/>
                  </a:lnTo>
                  <a:lnTo>
                    <a:pt x="1277" y="317"/>
                  </a:lnTo>
                  <a:lnTo>
                    <a:pt x="1277" y="313"/>
                  </a:lnTo>
                  <a:lnTo>
                    <a:pt x="1276" y="312"/>
                  </a:lnTo>
                  <a:lnTo>
                    <a:pt x="1274" y="312"/>
                  </a:lnTo>
                  <a:lnTo>
                    <a:pt x="1271" y="312"/>
                  </a:lnTo>
                  <a:lnTo>
                    <a:pt x="1267" y="313"/>
                  </a:lnTo>
                  <a:lnTo>
                    <a:pt x="1262" y="313"/>
                  </a:lnTo>
                  <a:lnTo>
                    <a:pt x="1259" y="315"/>
                  </a:lnTo>
                  <a:lnTo>
                    <a:pt x="1255" y="315"/>
                  </a:lnTo>
                  <a:lnTo>
                    <a:pt x="1252" y="315"/>
                  </a:lnTo>
                  <a:lnTo>
                    <a:pt x="1255" y="313"/>
                  </a:lnTo>
                  <a:lnTo>
                    <a:pt x="1257" y="310"/>
                  </a:lnTo>
                  <a:lnTo>
                    <a:pt x="1260" y="307"/>
                  </a:lnTo>
                  <a:lnTo>
                    <a:pt x="1264" y="305"/>
                  </a:lnTo>
                  <a:lnTo>
                    <a:pt x="1267" y="302"/>
                  </a:lnTo>
                  <a:lnTo>
                    <a:pt x="1269" y="300"/>
                  </a:lnTo>
                  <a:lnTo>
                    <a:pt x="1269" y="296"/>
                  </a:lnTo>
                  <a:lnTo>
                    <a:pt x="1267" y="295"/>
                  </a:lnTo>
                  <a:lnTo>
                    <a:pt x="1267" y="291"/>
                  </a:lnTo>
                  <a:lnTo>
                    <a:pt x="1267" y="288"/>
                  </a:lnTo>
                  <a:lnTo>
                    <a:pt x="1269" y="281"/>
                  </a:lnTo>
                  <a:lnTo>
                    <a:pt x="1269" y="274"/>
                  </a:lnTo>
                  <a:lnTo>
                    <a:pt x="1271" y="269"/>
                  </a:lnTo>
                  <a:lnTo>
                    <a:pt x="1272" y="264"/>
                  </a:lnTo>
                  <a:lnTo>
                    <a:pt x="1274" y="259"/>
                  </a:lnTo>
                  <a:lnTo>
                    <a:pt x="1276" y="256"/>
                  </a:lnTo>
                  <a:lnTo>
                    <a:pt x="1277" y="252"/>
                  </a:lnTo>
                  <a:lnTo>
                    <a:pt x="1282" y="251"/>
                  </a:lnTo>
                  <a:lnTo>
                    <a:pt x="1286" y="249"/>
                  </a:lnTo>
                  <a:close/>
                  <a:moveTo>
                    <a:pt x="2355" y="236"/>
                  </a:moveTo>
                  <a:lnTo>
                    <a:pt x="2359" y="236"/>
                  </a:lnTo>
                  <a:lnTo>
                    <a:pt x="2362" y="237"/>
                  </a:lnTo>
                  <a:lnTo>
                    <a:pt x="2365" y="239"/>
                  </a:lnTo>
                  <a:lnTo>
                    <a:pt x="2369" y="241"/>
                  </a:lnTo>
                  <a:lnTo>
                    <a:pt x="2372" y="244"/>
                  </a:lnTo>
                  <a:lnTo>
                    <a:pt x="2376" y="247"/>
                  </a:lnTo>
                  <a:lnTo>
                    <a:pt x="2377" y="251"/>
                  </a:lnTo>
                  <a:lnTo>
                    <a:pt x="2377" y="252"/>
                  </a:lnTo>
                  <a:lnTo>
                    <a:pt x="2376" y="256"/>
                  </a:lnTo>
                  <a:lnTo>
                    <a:pt x="2381" y="256"/>
                  </a:lnTo>
                  <a:lnTo>
                    <a:pt x="2384" y="256"/>
                  </a:lnTo>
                  <a:lnTo>
                    <a:pt x="2387" y="258"/>
                  </a:lnTo>
                  <a:lnTo>
                    <a:pt x="2391" y="259"/>
                  </a:lnTo>
                  <a:lnTo>
                    <a:pt x="2394" y="261"/>
                  </a:lnTo>
                  <a:lnTo>
                    <a:pt x="2394" y="263"/>
                  </a:lnTo>
                  <a:lnTo>
                    <a:pt x="2394" y="266"/>
                  </a:lnTo>
                  <a:lnTo>
                    <a:pt x="2394" y="268"/>
                  </a:lnTo>
                  <a:lnTo>
                    <a:pt x="2394" y="271"/>
                  </a:lnTo>
                  <a:lnTo>
                    <a:pt x="2396" y="273"/>
                  </a:lnTo>
                  <a:lnTo>
                    <a:pt x="2398" y="276"/>
                  </a:lnTo>
                  <a:lnTo>
                    <a:pt x="2394" y="278"/>
                  </a:lnTo>
                  <a:lnTo>
                    <a:pt x="2392" y="281"/>
                  </a:lnTo>
                  <a:lnTo>
                    <a:pt x="2389" y="283"/>
                  </a:lnTo>
                  <a:lnTo>
                    <a:pt x="2386" y="285"/>
                  </a:lnTo>
                  <a:lnTo>
                    <a:pt x="2382" y="283"/>
                  </a:lnTo>
                  <a:lnTo>
                    <a:pt x="2382" y="288"/>
                  </a:lnTo>
                  <a:lnTo>
                    <a:pt x="2381" y="293"/>
                  </a:lnTo>
                  <a:lnTo>
                    <a:pt x="2377" y="296"/>
                  </a:lnTo>
                  <a:lnTo>
                    <a:pt x="2374" y="298"/>
                  </a:lnTo>
                  <a:lnTo>
                    <a:pt x="2369" y="296"/>
                  </a:lnTo>
                  <a:lnTo>
                    <a:pt x="2365" y="298"/>
                  </a:lnTo>
                  <a:lnTo>
                    <a:pt x="2362" y="300"/>
                  </a:lnTo>
                  <a:lnTo>
                    <a:pt x="2357" y="302"/>
                  </a:lnTo>
                  <a:lnTo>
                    <a:pt x="2354" y="305"/>
                  </a:lnTo>
                  <a:lnTo>
                    <a:pt x="2349" y="308"/>
                  </a:lnTo>
                  <a:lnTo>
                    <a:pt x="2347" y="310"/>
                  </a:lnTo>
                  <a:lnTo>
                    <a:pt x="2333" y="312"/>
                  </a:lnTo>
                  <a:lnTo>
                    <a:pt x="2330" y="313"/>
                  </a:lnTo>
                  <a:lnTo>
                    <a:pt x="2328" y="313"/>
                  </a:lnTo>
                  <a:lnTo>
                    <a:pt x="2328" y="317"/>
                  </a:lnTo>
                  <a:lnTo>
                    <a:pt x="2325" y="317"/>
                  </a:lnTo>
                  <a:lnTo>
                    <a:pt x="2320" y="320"/>
                  </a:lnTo>
                  <a:lnTo>
                    <a:pt x="2315" y="320"/>
                  </a:lnTo>
                  <a:lnTo>
                    <a:pt x="2310" y="320"/>
                  </a:lnTo>
                  <a:lnTo>
                    <a:pt x="2303" y="318"/>
                  </a:lnTo>
                  <a:lnTo>
                    <a:pt x="2300" y="318"/>
                  </a:lnTo>
                  <a:lnTo>
                    <a:pt x="2296" y="318"/>
                  </a:lnTo>
                  <a:lnTo>
                    <a:pt x="2293" y="317"/>
                  </a:lnTo>
                  <a:lnTo>
                    <a:pt x="2291" y="317"/>
                  </a:lnTo>
                  <a:lnTo>
                    <a:pt x="2289" y="313"/>
                  </a:lnTo>
                  <a:lnTo>
                    <a:pt x="2288" y="312"/>
                  </a:lnTo>
                  <a:lnTo>
                    <a:pt x="2286" y="308"/>
                  </a:lnTo>
                  <a:lnTo>
                    <a:pt x="2283" y="308"/>
                  </a:lnTo>
                  <a:lnTo>
                    <a:pt x="2254" y="312"/>
                  </a:lnTo>
                  <a:lnTo>
                    <a:pt x="2254" y="308"/>
                  </a:lnTo>
                  <a:lnTo>
                    <a:pt x="2254" y="307"/>
                  </a:lnTo>
                  <a:lnTo>
                    <a:pt x="2256" y="305"/>
                  </a:lnTo>
                  <a:lnTo>
                    <a:pt x="2259" y="303"/>
                  </a:lnTo>
                  <a:lnTo>
                    <a:pt x="2262" y="302"/>
                  </a:lnTo>
                  <a:lnTo>
                    <a:pt x="2264" y="300"/>
                  </a:lnTo>
                  <a:lnTo>
                    <a:pt x="2267" y="298"/>
                  </a:lnTo>
                  <a:lnTo>
                    <a:pt x="2269" y="296"/>
                  </a:lnTo>
                  <a:lnTo>
                    <a:pt x="2264" y="295"/>
                  </a:lnTo>
                  <a:lnTo>
                    <a:pt x="2266" y="291"/>
                  </a:lnTo>
                  <a:lnTo>
                    <a:pt x="2262" y="291"/>
                  </a:lnTo>
                  <a:lnTo>
                    <a:pt x="2261" y="290"/>
                  </a:lnTo>
                  <a:lnTo>
                    <a:pt x="2261" y="288"/>
                  </a:lnTo>
                  <a:lnTo>
                    <a:pt x="2262" y="285"/>
                  </a:lnTo>
                  <a:lnTo>
                    <a:pt x="2256" y="286"/>
                  </a:lnTo>
                  <a:lnTo>
                    <a:pt x="2245" y="286"/>
                  </a:lnTo>
                  <a:lnTo>
                    <a:pt x="2237" y="285"/>
                  </a:lnTo>
                  <a:lnTo>
                    <a:pt x="2234" y="280"/>
                  </a:lnTo>
                  <a:lnTo>
                    <a:pt x="2251" y="278"/>
                  </a:lnTo>
                  <a:lnTo>
                    <a:pt x="2269" y="276"/>
                  </a:lnTo>
                  <a:lnTo>
                    <a:pt x="2269" y="273"/>
                  </a:lnTo>
                  <a:lnTo>
                    <a:pt x="2264" y="273"/>
                  </a:lnTo>
                  <a:lnTo>
                    <a:pt x="2261" y="273"/>
                  </a:lnTo>
                  <a:lnTo>
                    <a:pt x="2257" y="271"/>
                  </a:lnTo>
                  <a:lnTo>
                    <a:pt x="2269" y="266"/>
                  </a:lnTo>
                  <a:lnTo>
                    <a:pt x="2266" y="264"/>
                  </a:lnTo>
                  <a:lnTo>
                    <a:pt x="2261" y="263"/>
                  </a:lnTo>
                  <a:lnTo>
                    <a:pt x="2257" y="261"/>
                  </a:lnTo>
                  <a:lnTo>
                    <a:pt x="2252" y="261"/>
                  </a:lnTo>
                  <a:lnTo>
                    <a:pt x="2249" y="261"/>
                  </a:lnTo>
                  <a:lnTo>
                    <a:pt x="2244" y="263"/>
                  </a:lnTo>
                  <a:lnTo>
                    <a:pt x="2239" y="264"/>
                  </a:lnTo>
                  <a:lnTo>
                    <a:pt x="2235" y="266"/>
                  </a:lnTo>
                  <a:lnTo>
                    <a:pt x="2232" y="264"/>
                  </a:lnTo>
                  <a:lnTo>
                    <a:pt x="2225" y="263"/>
                  </a:lnTo>
                  <a:lnTo>
                    <a:pt x="2229" y="261"/>
                  </a:lnTo>
                  <a:lnTo>
                    <a:pt x="2229" y="261"/>
                  </a:lnTo>
                  <a:lnTo>
                    <a:pt x="2230" y="261"/>
                  </a:lnTo>
                  <a:lnTo>
                    <a:pt x="2234" y="261"/>
                  </a:lnTo>
                  <a:lnTo>
                    <a:pt x="2234" y="256"/>
                  </a:lnTo>
                  <a:lnTo>
                    <a:pt x="2235" y="256"/>
                  </a:lnTo>
                  <a:lnTo>
                    <a:pt x="2237" y="258"/>
                  </a:lnTo>
                  <a:lnTo>
                    <a:pt x="2239" y="258"/>
                  </a:lnTo>
                  <a:lnTo>
                    <a:pt x="2242" y="258"/>
                  </a:lnTo>
                  <a:lnTo>
                    <a:pt x="2242" y="256"/>
                  </a:lnTo>
                  <a:lnTo>
                    <a:pt x="2244" y="256"/>
                  </a:lnTo>
                  <a:lnTo>
                    <a:pt x="2242" y="254"/>
                  </a:lnTo>
                  <a:lnTo>
                    <a:pt x="2240" y="252"/>
                  </a:lnTo>
                  <a:lnTo>
                    <a:pt x="2239" y="252"/>
                  </a:lnTo>
                  <a:lnTo>
                    <a:pt x="2239" y="251"/>
                  </a:lnTo>
                  <a:lnTo>
                    <a:pt x="2239" y="249"/>
                  </a:lnTo>
                  <a:lnTo>
                    <a:pt x="2240" y="246"/>
                  </a:lnTo>
                  <a:lnTo>
                    <a:pt x="2242" y="246"/>
                  </a:lnTo>
                  <a:lnTo>
                    <a:pt x="2244" y="244"/>
                  </a:lnTo>
                  <a:lnTo>
                    <a:pt x="2247" y="246"/>
                  </a:lnTo>
                  <a:lnTo>
                    <a:pt x="2249" y="246"/>
                  </a:lnTo>
                  <a:lnTo>
                    <a:pt x="2252" y="247"/>
                  </a:lnTo>
                  <a:lnTo>
                    <a:pt x="2254" y="247"/>
                  </a:lnTo>
                  <a:lnTo>
                    <a:pt x="2256" y="249"/>
                  </a:lnTo>
                  <a:lnTo>
                    <a:pt x="2257" y="247"/>
                  </a:lnTo>
                  <a:lnTo>
                    <a:pt x="2259" y="246"/>
                  </a:lnTo>
                  <a:lnTo>
                    <a:pt x="2259" y="242"/>
                  </a:lnTo>
                  <a:lnTo>
                    <a:pt x="2256" y="241"/>
                  </a:lnTo>
                  <a:lnTo>
                    <a:pt x="2252" y="241"/>
                  </a:lnTo>
                  <a:lnTo>
                    <a:pt x="2251" y="241"/>
                  </a:lnTo>
                  <a:lnTo>
                    <a:pt x="2249" y="239"/>
                  </a:lnTo>
                  <a:lnTo>
                    <a:pt x="2247" y="236"/>
                  </a:lnTo>
                  <a:lnTo>
                    <a:pt x="2252" y="236"/>
                  </a:lnTo>
                  <a:lnTo>
                    <a:pt x="2256" y="237"/>
                  </a:lnTo>
                  <a:lnTo>
                    <a:pt x="2259" y="237"/>
                  </a:lnTo>
                  <a:lnTo>
                    <a:pt x="2261" y="239"/>
                  </a:lnTo>
                  <a:lnTo>
                    <a:pt x="2264" y="242"/>
                  </a:lnTo>
                  <a:lnTo>
                    <a:pt x="2267" y="246"/>
                  </a:lnTo>
                  <a:lnTo>
                    <a:pt x="2269" y="247"/>
                  </a:lnTo>
                  <a:lnTo>
                    <a:pt x="2273" y="247"/>
                  </a:lnTo>
                  <a:lnTo>
                    <a:pt x="2276" y="249"/>
                  </a:lnTo>
                  <a:lnTo>
                    <a:pt x="2276" y="252"/>
                  </a:lnTo>
                  <a:lnTo>
                    <a:pt x="2276" y="254"/>
                  </a:lnTo>
                  <a:lnTo>
                    <a:pt x="2274" y="256"/>
                  </a:lnTo>
                  <a:lnTo>
                    <a:pt x="2273" y="258"/>
                  </a:lnTo>
                  <a:lnTo>
                    <a:pt x="2271" y="258"/>
                  </a:lnTo>
                  <a:lnTo>
                    <a:pt x="2274" y="264"/>
                  </a:lnTo>
                  <a:lnTo>
                    <a:pt x="2279" y="273"/>
                  </a:lnTo>
                  <a:lnTo>
                    <a:pt x="2283" y="264"/>
                  </a:lnTo>
                  <a:lnTo>
                    <a:pt x="2286" y="258"/>
                  </a:lnTo>
                  <a:lnTo>
                    <a:pt x="2286" y="256"/>
                  </a:lnTo>
                  <a:lnTo>
                    <a:pt x="2288" y="256"/>
                  </a:lnTo>
                  <a:lnTo>
                    <a:pt x="2289" y="256"/>
                  </a:lnTo>
                  <a:lnTo>
                    <a:pt x="2291" y="254"/>
                  </a:lnTo>
                  <a:lnTo>
                    <a:pt x="2291" y="254"/>
                  </a:lnTo>
                  <a:lnTo>
                    <a:pt x="2293" y="252"/>
                  </a:lnTo>
                  <a:lnTo>
                    <a:pt x="2291" y="251"/>
                  </a:lnTo>
                  <a:lnTo>
                    <a:pt x="2291" y="246"/>
                  </a:lnTo>
                  <a:lnTo>
                    <a:pt x="2294" y="246"/>
                  </a:lnTo>
                  <a:lnTo>
                    <a:pt x="2298" y="247"/>
                  </a:lnTo>
                  <a:lnTo>
                    <a:pt x="2300" y="251"/>
                  </a:lnTo>
                  <a:lnTo>
                    <a:pt x="2303" y="254"/>
                  </a:lnTo>
                  <a:lnTo>
                    <a:pt x="2305" y="258"/>
                  </a:lnTo>
                  <a:lnTo>
                    <a:pt x="2305" y="254"/>
                  </a:lnTo>
                  <a:lnTo>
                    <a:pt x="2305" y="251"/>
                  </a:lnTo>
                  <a:lnTo>
                    <a:pt x="2306" y="247"/>
                  </a:lnTo>
                  <a:lnTo>
                    <a:pt x="2308" y="246"/>
                  </a:lnTo>
                  <a:lnTo>
                    <a:pt x="2311" y="244"/>
                  </a:lnTo>
                  <a:lnTo>
                    <a:pt x="2316" y="246"/>
                  </a:lnTo>
                  <a:lnTo>
                    <a:pt x="2318" y="247"/>
                  </a:lnTo>
                  <a:lnTo>
                    <a:pt x="2322" y="249"/>
                  </a:lnTo>
                  <a:lnTo>
                    <a:pt x="2323" y="252"/>
                  </a:lnTo>
                  <a:lnTo>
                    <a:pt x="2325" y="258"/>
                  </a:lnTo>
                  <a:lnTo>
                    <a:pt x="2323" y="244"/>
                  </a:lnTo>
                  <a:lnTo>
                    <a:pt x="2333" y="246"/>
                  </a:lnTo>
                  <a:lnTo>
                    <a:pt x="2340" y="244"/>
                  </a:lnTo>
                  <a:lnTo>
                    <a:pt x="2350" y="244"/>
                  </a:lnTo>
                  <a:lnTo>
                    <a:pt x="2350" y="241"/>
                  </a:lnTo>
                  <a:lnTo>
                    <a:pt x="2350" y="237"/>
                  </a:lnTo>
                  <a:lnTo>
                    <a:pt x="2352" y="237"/>
                  </a:lnTo>
                  <a:lnTo>
                    <a:pt x="2355" y="236"/>
                  </a:lnTo>
                  <a:close/>
                  <a:moveTo>
                    <a:pt x="742" y="220"/>
                  </a:moveTo>
                  <a:lnTo>
                    <a:pt x="732" y="224"/>
                  </a:lnTo>
                  <a:lnTo>
                    <a:pt x="706" y="232"/>
                  </a:lnTo>
                  <a:lnTo>
                    <a:pt x="693" y="236"/>
                  </a:lnTo>
                  <a:lnTo>
                    <a:pt x="679" y="239"/>
                  </a:lnTo>
                  <a:lnTo>
                    <a:pt x="678" y="241"/>
                  </a:lnTo>
                  <a:lnTo>
                    <a:pt x="676" y="241"/>
                  </a:lnTo>
                  <a:lnTo>
                    <a:pt x="672" y="241"/>
                  </a:lnTo>
                  <a:lnTo>
                    <a:pt x="669" y="242"/>
                  </a:lnTo>
                  <a:lnTo>
                    <a:pt x="667" y="242"/>
                  </a:lnTo>
                  <a:lnTo>
                    <a:pt x="666" y="244"/>
                  </a:lnTo>
                  <a:lnTo>
                    <a:pt x="666" y="246"/>
                  </a:lnTo>
                  <a:lnTo>
                    <a:pt x="666" y="249"/>
                  </a:lnTo>
                  <a:lnTo>
                    <a:pt x="669" y="251"/>
                  </a:lnTo>
                  <a:lnTo>
                    <a:pt x="671" y="251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2" y="246"/>
                  </a:lnTo>
                  <a:lnTo>
                    <a:pt x="678" y="244"/>
                  </a:lnTo>
                  <a:lnTo>
                    <a:pt x="683" y="244"/>
                  </a:lnTo>
                  <a:lnTo>
                    <a:pt x="689" y="244"/>
                  </a:lnTo>
                  <a:lnTo>
                    <a:pt x="694" y="244"/>
                  </a:lnTo>
                  <a:lnTo>
                    <a:pt x="699" y="246"/>
                  </a:lnTo>
                  <a:lnTo>
                    <a:pt x="698" y="244"/>
                  </a:lnTo>
                  <a:lnTo>
                    <a:pt x="698" y="244"/>
                  </a:lnTo>
                  <a:lnTo>
                    <a:pt x="698" y="242"/>
                  </a:lnTo>
                  <a:lnTo>
                    <a:pt x="711" y="242"/>
                  </a:lnTo>
                  <a:lnTo>
                    <a:pt x="725" y="247"/>
                  </a:lnTo>
                  <a:lnTo>
                    <a:pt x="723" y="249"/>
                  </a:lnTo>
                  <a:lnTo>
                    <a:pt x="720" y="251"/>
                  </a:lnTo>
                  <a:lnTo>
                    <a:pt x="716" y="251"/>
                  </a:lnTo>
                  <a:lnTo>
                    <a:pt x="713" y="251"/>
                  </a:lnTo>
                  <a:lnTo>
                    <a:pt x="710" y="251"/>
                  </a:lnTo>
                  <a:lnTo>
                    <a:pt x="705" y="249"/>
                  </a:lnTo>
                  <a:lnTo>
                    <a:pt x="701" y="251"/>
                  </a:lnTo>
                  <a:lnTo>
                    <a:pt x="706" y="254"/>
                  </a:lnTo>
                  <a:lnTo>
                    <a:pt x="710" y="258"/>
                  </a:lnTo>
                  <a:lnTo>
                    <a:pt x="705" y="261"/>
                  </a:lnTo>
                  <a:lnTo>
                    <a:pt x="699" y="264"/>
                  </a:lnTo>
                  <a:lnTo>
                    <a:pt x="701" y="266"/>
                  </a:lnTo>
                  <a:lnTo>
                    <a:pt x="701" y="268"/>
                  </a:lnTo>
                  <a:lnTo>
                    <a:pt x="699" y="269"/>
                  </a:lnTo>
                  <a:lnTo>
                    <a:pt x="698" y="271"/>
                  </a:lnTo>
                  <a:lnTo>
                    <a:pt x="696" y="271"/>
                  </a:lnTo>
                  <a:lnTo>
                    <a:pt x="693" y="273"/>
                  </a:lnTo>
                  <a:lnTo>
                    <a:pt x="691" y="273"/>
                  </a:lnTo>
                  <a:lnTo>
                    <a:pt x="694" y="274"/>
                  </a:lnTo>
                  <a:lnTo>
                    <a:pt x="699" y="276"/>
                  </a:lnTo>
                  <a:lnTo>
                    <a:pt x="703" y="276"/>
                  </a:lnTo>
                  <a:lnTo>
                    <a:pt x="706" y="276"/>
                  </a:lnTo>
                  <a:lnTo>
                    <a:pt x="711" y="278"/>
                  </a:lnTo>
                  <a:lnTo>
                    <a:pt x="713" y="278"/>
                  </a:lnTo>
                  <a:lnTo>
                    <a:pt x="716" y="276"/>
                  </a:lnTo>
                  <a:lnTo>
                    <a:pt x="718" y="273"/>
                  </a:lnTo>
                  <a:lnTo>
                    <a:pt x="721" y="269"/>
                  </a:lnTo>
                  <a:lnTo>
                    <a:pt x="723" y="266"/>
                  </a:lnTo>
                  <a:lnTo>
                    <a:pt x="727" y="264"/>
                  </a:lnTo>
                  <a:lnTo>
                    <a:pt x="730" y="263"/>
                  </a:lnTo>
                  <a:lnTo>
                    <a:pt x="733" y="263"/>
                  </a:lnTo>
                  <a:lnTo>
                    <a:pt x="737" y="263"/>
                  </a:lnTo>
                  <a:lnTo>
                    <a:pt x="738" y="264"/>
                  </a:lnTo>
                  <a:lnTo>
                    <a:pt x="740" y="266"/>
                  </a:lnTo>
                  <a:lnTo>
                    <a:pt x="738" y="268"/>
                  </a:lnTo>
                  <a:lnTo>
                    <a:pt x="735" y="269"/>
                  </a:lnTo>
                  <a:lnTo>
                    <a:pt x="733" y="273"/>
                  </a:lnTo>
                  <a:lnTo>
                    <a:pt x="732" y="276"/>
                  </a:lnTo>
                  <a:lnTo>
                    <a:pt x="730" y="278"/>
                  </a:lnTo>
                  <a:lnTo>
                    <a:pt x="727" y="278"/>
                  </a:lnTo>
                  <a:lnTo>
                    <a:pt x="725" y="280"/>
                  </a:lnTo>
                  <a:lnTo>
                    <a:pt x="721" y="281"/>
                  </a:lnTo>
                  <a:lnTo>
                    <a:pt x="728" y="281"/>
                  </a:lnTo>
                  <a:lnTo>
                    <a:pt x="737" y="276"/>
                  </a:lnTo>
                  <a:lnTo>
                    <a:pt x="745" y="269"/>
                  </a:lnTo>
                  <a:lnTo>
                    <a:pt x="754" y="268"/>
                  </a:lnTo>
                  <a:lnTo>
                    <a:pt x="752" y="264"/>
                  </a:lnTo>
                  <a:lnTo>
                    <a:pt x="748" y="261"/>
                  </a:lnTo>
                  <a:lnTo>
                    <a:pt x="745" y="261"/>
                  </a:lnTo>
                  <a:lnTo>
                    <a:pt x="752" y="256"/>
                  </a:lnTo>
                  <a:lnTo>
                    <a:pt x="759" y="258"/>
                  </a:lnTo>
                  <a:lnTo>
                    <a:pt x="767" y="258"/>
                  </a:lnTo>
                  <a:lnTo>
                    <a:pt x="774" y="258"/>
                  </a:lnTo>
                  <a:lnTo>
                    <a:pt x="779" y="254"/>
                  </a:lnTo>
                  <a:lnTo>
                    <a:pt x="776" y="254"/>
                  </a:lnTo>
                  <a:lnTo>
                    <a:pt x="772" y="254"/>
                  </a:lnTo>
                  <a:lnTo>
                    <a:pt x="774" y="252"/>
                  </a:lnTo>
                  <a:lnTo>
                    <a:pt x="774" y="251"/>
                  </a:lnTo>
                  <a:lnTo>
                    <a:pt x="776" y="249"/>
                  </a:lnTo>
                  <a:lnTo>
                    <a:pt x="777" y="249"/>
                  </a:lnTo>
                  <a:lnTo>
                    <a:pt x="779" y="249"/>
                  </a:lnTo>
                  <a:lnTo>
                    <a:pt x="779" y="247"/>
                  </a:lnTo>
                  <a:lnTo>
                    <a:pt x="784" y="237"/>
                  </a:lnTo>
                  <a:lnTo>
                    <a:pt x="781" y="236"/>
                  </a:lnTo>
                  <a:lnTo>
                    <a:pt x="777" y="236"/>
                  </a:lnTo>
                  <a:lnTo>
                    <a:pt x="779" y="232"/>
                  </a:lnTo>
                  <a:lnTo>
                    <a:pt x="782" y="230"/>
                  </a:lnTo>
                  <a:lnTo>
                    <a:pt x="777" y="230"/>
                  </a:lnTo>
                  <a:lnTo>
                    <a:pt x="774" y="234"/>
                  </a:lnTo>
                  <a:lnTo>
                    <a:pt x="770" y="236"/>
                  </a:lnTo>
                  <a:lnTo>
                    <a:pt x="767" y="239"/>
                  </a:lnTo>
                  <a:lnTo>
                    <a:pt x="762" y="239"/>
                  </a:lnTo>
                  <a:lnTo>
                    <a:pt x="757" y="241"/>
                  </a:lnTo>
                  <a:lnTo>
                    <a:pt x="754" y="241"/>
                  </a:lnTo>
                  <a:lnTo>
                    <a:pt x="748" y="241"/>
                  </a:lnTo>
                  <a:lnTo>
                    <a:pt x="745" y="239"/>
                  </a:lnTo>
                  <a:lnTo>
                    <a:pt x="740" y="237"/>
                  </a:lnTo>
                  <a:lnTo>
                    <a:pt x="742" y="234"/>
                  </a:lnTo>
                  <a:lnTo>
                    <a:pt x="745" y="232"/>
                  </a:lnTo>
                  <a:lnTo>
                    <a:pt x="748" y="229"/>
                  </a:lnTo>
                  <a:lnTo>
                    <a:pt x="754" y="227"/>
                  </a:lnTo>
                  <a:lnTo>
                    <a:pt x="757" y="225"/>
                  </a:lnTo>
                  <a:lnTo>
                    <a:pt x="760" y="225"/>
                  </a:lnTo>
                  <a:lnTo>
                    <a:pt x="750" y="222"/>
                  </a:lnTo>
                  <a:lnTo>
                    <a:pt x="742" y="220"/>
                  </a:lnTo>
                  <a:close/>
                  <a:moveTo>
                    <a:pt x="1456" y="188"/>
                  </a:moveTo>
                  <a:lnTo>
                    <a:pt x="1460" y="188"/>
                  </a:lnTo>
                  <a:lnTo>
                    <a:pt x="1463" y="190"/>
                  </a:lnTo>
                  <a:lnTo>
                    <a:pt x="1467" y="193"/>
                  </a:lnTo>
                  <a:lnTo>
                    <a:pt x="1468" y="198"/>
                  </a:lnTo>
                  <a:lnTo>
                    <a:pt x="1467" y="198"/>
                  </a:lnTo>
                  <a:lnTo>
                    <a:pt x="1465" y="198"/>
                  </a:lnTo>
                  <a:lnTo>
                    <a:pt x="1462" y="198"/>
                  </a:lnTo>
                  <a:lnTo>
                    <a:pt x="1458" y="198"/>
                  </a:lnTo>
                  <a:lnTo>
                    <a:pt x="1453" y="197"/>
                  </a:lnTo>
                  <a:lnTo>
                    <a:pt x="1451" y="197"/>
                  </a:lnTo>
                  <a:lnTo>
                    <a:pt x="1448" y="195"/>
                  </a:lnTo>
                  <a:lnTo>
                    <a:pt x="1448" y="193"/>
                  </a:lnTo>
                  <a:lnTo>
                    <a:pt x="1448" y="192"/>
                  </a:lnTo>
                  <a:lnTo>
                    <a:pt x="1451" y="190"/>
                  </a:lnTo>
                  <a:lnTo>
                    <a:pt x="1456" y="188"/>
                  </a:lnTo>
                  <a:close/>
                  <a:moveTo>
                    <a:pt x="2845" y="186"/>
                  </a:moveTo>
                  <a:lnTo>
                    <a:pt x="2845" y="192"/>
                  </a:lnTo>
                  <a:lnTo>
                    <a:pt x="2844" y="197"/>
                  </a:lnTo>
                  <a:lnTo>
                    <a:pt x="2842" y="200"/>
                  </a:lnTo>
                  <a:lnTo>
                    <a:pt x="2840" y="203"/>
                  </a:lnTo>
                  <a:lnTo>
                    <a:pt x="2837" y="207"/>
                  </a:lnTo>
                  <a:lnTo>
                    <a:pt x="2839" y="203"/>
                  </a:lnTo>
                  <a:lnTo>
                    <a:pt x="2840" y="200"/>
                  </a:lnTo>
                  <a:lnTo>
                    <a:pt x="2839" y="200"/>
                  </a:lnTo>
                  <a:lnTo>
                    <a:pt x="2837" y="198"/>
                  </a:lnTo>
                  <a:lnTo>
                    <a:pt x="2835" y="197"/>
                  </a:lnTo>
                  <a:lnTo>
                    <a:pt x="2839" y="197"/>
                  </a:lnTo>
                  <a:lnTo>
                    <a:pt x="2842" y="195"/>
                  </a:lnTo>
                  <a:lnTo>
                    <a:pt x="2844" y="193"/>
                  </a:lnTo>
                  <a:lnTo>
                    <a:pt x="2845" y="192"/>
                  </a:lnTo>
                  <a:lnTo>
                    <a:pt x="2845" y="186"/>
                  </a:lnTo>
                  <a:close/>
                  <a:moveTo>
                    <a:pt x="1434" y="181"/>
                  </a:moveTo>
                  <a:lnTo>
                    <a:pt x="1441" y="186"/>
                  </a:lnTo>
                  <a:lnTo>
                    <a:pt x="1441" y="192"/>
                  </a:lnTo>
                  <a:lnTo>
                    <a:pt x="1441" y="195"/>
                  </a:lnTo>
                  <a:lnTo>
                    <a:pt x="1441" y="200"/>
                  </a:lnTo>
                  <a:lnTo>
                    <a:pt x="1440" y="203"/>
                  </a:lnTo>
                  <a:lnTo>
                    <a:pt x="1440" y="207"/>
                  </a:lnTo>
                  <a:lnTo>
                    <a:pt x="1438" y="212"/>
                  </a:lnTo>
                  <a:lnTo>
                    <a:pt x="1434" y="214"/>
                  </a:lnTo>
                  <a:lnTo>
                    <a:pt x="1431" y="215"/>
                  </a:lnTo>
                  <a:lnTo>
                    <a:pt x="1426" y="215"/>
                  </a:lnTo>
                  <a:lnTo>
                    <a:pt x="1421" y="214"/>
                  </a:lnTo>
                  <a:lnTo>
                    <a:pt x="1418" y="212"/>
                  </a:lnTo>
                  <a:lnTo>
                    <a:pt x="1414" y="210"/>
                  </a:lnTo>
                  <a:lnTo>
                    <a:pt x="1411" y="207"/>
                  </a:lnTo>
                  <a:lnTo>
                    <a:pt x="1407" y="200"/>
                  </a:lnTo>
                  <a:lnTo>
                    <a:pt x="1411" y="193"/>
                  </a:lnTo>
                  <a:lnTo>
                    <a:pt x="1416" y="186"/>
                  </a:lnTo>
                  <a:lnTo>
                    <a:pt x="1426" y="181"/>
                  </a:lnTo>
                  <a:lnTo>
                    <a:pt x="1434" y="181"/>
                  </a:lnTo>
                  <a:close/>
                  <a:moveTo>
                    <a:pt x="2823" y="181"/>
                  </a:moveTo>
                  <a:lnTo>
                    <a:pt x="2827" y="183"/>
                  </a:lnTo>
                  <a:lnTo>
                    <a:pt x="2823" y="186"/>
                  </a:lnTo>
                  <a:lnTo>
                    <a:pt x="2822" y="188"/>
                  </a:lnTo>
                  <a:lnTo>
                    <a:pt x="2818" y="188"/>
                  </a:lnTo>
                  <a:lnTo>
                    <a:pt x="2818" y="185"/>
                  </a:lnTo>
                  <a:lnTo>
                    <a:pt x="2822" y="181"/>
                  </a:lnTo>
                  <a:lnTo>
                    <a:pt x="2823" y="181"/>
                  </a:lnTo>
                  <a:close/>
                  <a:moveTo>
                    <a:pt x="2839" y="178"/>
                  </a:moveTo>
                  <a:lnTo>
                    <a:pt x="2842" y="178"/>
                  </a:lnTo>
                  <a:lnTo>
                    <a:pt x="2828" y="185"/>
                  </a:lnTo>
                  <a:lnTo>
                    <a:pt x="2830" y="181"/>
                  </a:lnTo>
                  <a:lnTo>
                    <a:pt x="2830" y="180"/>
                  </a:lnTo>
                  <a:lnTo>
                    <a:pt x="2833" y="178"/>
                  </a:lnTo>
                  <a:lnTo>
                    <a:pt x="2835" y="178"/>
                  </a:lnTo>
                  <a:lnTo>
                    <a:pt x="2839" y="178"/>
                  </a:lnTo>
                  <a:close/>
                  <a:moveTo>
                    <a:pt x="2862" y="176"/>
                  </a:moveTo>
                  <a:lnTo>
                    <a:pt x="2847" y="192"/>
                  </a:lnTo>
                  <a:lnTo>
                    <a:pt x="2847" y="188"/>
                  </a:lnTo>
                  <a:lnTo>
                    <a:pt x="2847" y="183"/>
                  </a:lnTo>
                  <a:lnTo>
                    <a:pt x="2849" y="185"/>
                  </a:lnTo>
                  <a:lnTo>
                    <a:pt x="2852" y="185"/>
                  </a:lnTo>
                  <a:lnTo>
                    <a:pt x="2854" y="181"/>
                  </a:lnTo>
                  <a:lnTo>
                    <a:pt x="2855" y="178"/>
                  </a:lnTo>
                  <a:lnTo>
                    <a:pt x="2859" y="176"/>
                  </a:lnTo>
                  <a:lnTo>
                    <a:pt x="2862" y="176"/>
                  </a:lnTo>
                  <a:close/>
                  <a:moveTo>
                    <a:pt x="2854" y="163"/>
                  </a:moveTo>
                  <a:lnTo>
                    <a:pt x="2852" y="175"/>
                  </a:lnTo>
                  <a:lnTo>
                    <a:pt x="2855" y="173"/>
                  </a:lnTo>
                  <a:lnTo>
                    <a:pt x="2855" y="171"/>
                  </a:lnTo>
                  <a:lnTo>
                    <a:pt x="2857" y="168"/>
                  </a:lnTo>
                  <a:lnTo>
                    <a:pt x="2857" y="166"/>
                  </a:lnTo>
                  <a:lnTo>
                    <a:pt x="2859" y="165"/>
                  </a:lnTo>
                  <a:lnTo>
                    <a:pt x="2860" y="165"/>
                  </a:lnTo>
                  <a:lnTo>
                    <a:pt x="2862" y="165"/>
                  </a:lnTo>
                  <a:lnTo>
                    <a:pt x="2864" y="166"/>
                  </a:lnTo>
                  <a:lnTo>
                    <a:pt x="2864" y="170"/>
                  </a:lnTo>
                  <a:lnTo>
                    <a:pt x="2864" y="171"/>
                  </a:lnTo>
                  <a:lnTo>
                    <a:pt x="2864" y="175"/>
                  </a:lnTo>
                  <a:lnTo>
                    <a:pt x="2860" y="173"/>
                  </a:lnTo>
                  <a:lnTo>
                    <a:pt x="2857" y="175"/>
                  </a:lnTo>
                  <a:lnTo>
                    <a:pt x="2855" y="176"/>
                  </a:lnTo>
                  <a:lnTo>
                    <a:pt x="2854" y="178"/>
                  </a:lnTo>
                  <a:lnTo>
                    <a:pt x="2850" y="180"/>
                  </a:lnTo>
                  <a:lnTo>
                    <a:pt x="2849" y="181"/>
                  </a:lnTo>
                  <a:lnTo>
                    <a:pt x="2847" y="181"/>
                  </a:lnTo>
                  <a:lnTo>
                    <a:pt x="2844" y="181"/>
                  </a:lnTo>
                  <a:lnTo>
                    <a:pt x="2840" y="180"/>
                  </a:lnTo>
                  <a:lnTo>
                    <a:pt x="2842" y="178"/>
                  </a:lnTo>
                  <a:lnTo>
                    <a:pt x="2844" y="178"/>
                  </a:lnTo>
                  <a:lnTo>
                    <a:pt x="2844" y="176"/>
                  </a:lnTo>
                  <a:lnTo>
                    <a:pt x="2844" y="175"/>
                  </a:lnTo>
                  <a:lnTo>
                    <a:pt x="2844" y="173"/>
                  </a:lnTo>
                  <a:lnTo>
                    <a:pt x="2849" y="173"/>
                  </a:lnTo>
                  <a:lnTo>
                    <a:pt x="2849" y="170"/>
                  </a:lnTo>
                  <a:lnTo>
                    <a:pt x="2849" y="166"/>
                  </a:lnTo>
                  <a:lnTo>
                    <a:pt x="2850" y="165"/>
                  </a:lnTo>
                  <a:lnTo>
                    <a:pt x="2854" y="163"/>
                  </a:lnTo>
                  <a:close/>
                  <a:moveTo>
                    <a:pt x="2840" y="161"/>
                  </a:moveTo>
                  <a:lnTo>
                    <a:pt x="2844" y="165"/>
                  </a:lnTo>
                  <a:lnTo>
                    <a:pt x="2845" y="168"/>
                  </a:lnTo>
                  <a:lnTo>
                    <a:pt x="2844" y="171"/>
                  </a:lnTo>
                  <a:lnTo>
                    <a:pt x="2840" y="175"/>
                  </a:lnTo>
                  <a:lnTo>
                    <a:pt x="2830" y="173"/>
                  </a:lnTo>
                  <a:lnTo>
                    <a:pt x="2840" y="161"/>
                  </a:lnTo>
                  <a:close/>
                  <a:moveTo>
                    <a:pt x="2857" y="154"/>
                  </a:moveTo>
                  <a:lnTo>
                    <a:pt x="2857" y="158"/>
                  </a:lnTo>
                  <a:lnTo>
                    <a:pt x="2847" y="165"/>
                  </a:lnTo>
                  <a:lnTo>
                    <a:pt x="2847" y="161"/>
                  </a:lnTo>
                  <a:lnTo>
                    <a:pt x="2849" y="159"/>
                  </a:lnTo>
                  <a:lnTo>
                    <a:pt x="2850" y="158"/>
                  </a:lnTo>
                  <a:lnTo>
                    <a:pt x="2852" y="156"/>
                  </a:lnTo>
                  <a:lnTo>
                    <a:pt x="2855" y="154"/>
                  </a:lnTo>
                  <a:lnTo>
                    <a:pt x="2857" y="154"/>
                  </a:lnTo>
                  <a:close/>
                  <a:moveTo>
                    <a:pt x="2884" y="153"/>
                  </a:moveTo>
                  <a:lnTo>
                    <a:pt x="2867" y="171"/>
                  </a:lnTo>
                  <a:lnTo>
                    <a:pt x="2866" y="168"/>
                  </a:lnTo>
                  <a:lnTo>
                    <a:pt x="2867" y="166"/>
                  </a:lnTo>
                  <a:lnTo>
                    <a:pt x="2869" y="165"/>
                  </a:lnTo>
                  <a:lnTo>
                    <a:pt x="2872" y="163"/>
                  </a:lnTo>
                  <a:lnTo>
                    <a:pt x="2884" y="153"/>
                  </a:lnTo>
                  <a:close/>
                  <a:moveTo>
                    <a:pt x="3366" y="148"/>
                  </a:moveTo>
                  <a:lnTo>
                    <a:pt x="3372" y="149"/>
                  </a:lnTo>
                  <a:lnTo>
                    <a:pt x="3378" y="151"/>
                  </a:lnTo>
                  <a:lnTo>
                    <a:pt x="3381" y="153"/>
                  </a:lnTo>
                  <a:lnTo>
                    <a:pt x="3386" y="158"/>
                  </a:lnTo>
                  <a:lnTo>
                    <a:pt x="3384" y="158"/>
                  </a:lnTo>
                  <a:lnTo>
                    <a:pt x="3381" y="161"/>
                  </a:lnTo>
                  <a:lnTo>
                    <a:pt x="3378" y="163"/>
                  </a:lnTo>
                  <a:lnTo>
                    <a:pt x="3374" y="166"/>
                  </a:lnTo>
                  <a:lnTo>
                    <a:pt x="3371" y="168"/>
                  </a:lnTo>
                  <a:lnTo>
                    <a:pt x="3367" y="170"/>
                  </a:lnTo>
                  <a:lnTo>
                    <a:pt x="3364" y="170"/>
                  </a:lnTo>
                  <a:lnTo>
                    <a:pt x="3362" y="168"/>
                  </a:lnTo>
                  <a:lnTo>
                    <a:pt x="3357" y="163"/>
                  </a:lnTo>
                  <a:lnTo>
                    <a:pt x="3356" y="159"/>
                  </a:lnTo>
                  <a:lnTo>
                    <a:pt x="3356" y="156"/>
                  </a:lnTo>
                  <a:lnTo>
                    <a:pt x="3357" y="153"/>
                  </a:lnTo>
                  <a:lnTo>
                    <a:pt x="3361" y="149"/>
                  </a:lnTo>
                  <a:lnTo>
                    <a:pt x="3366" y="148"/>
                  </a:lnTo>
                  <a:close/>
                  <a:moveTo>
                    <a:pt x="2882" y="144"/>
                  </a:moveTo>
                  <a:lnTo>
                    <a:pt x="2886" y="144"/>
                  </a:lnTo>
                  <a:lnTo>
                    <a:pt x="2888" y="148"/>
                  </a:lnTo>
                  <a:lnTo>
                    <a:pt x="2888" y="149"/>
                  </a:lnTo>
                  <a:lnTo>
                    <a:pt x="2884" y="151"/>
                  </a:lnTo>
                  <a:lnTo>
                    <a:pt x="2882" y="153"/>
                  </a:lnTo>
                  <a:lnTo>
                    <a:pt x="2879" y="156"/>
                  </a:lnTo>
                  <a:lnTo>
                    <a:pt x="2877" y="158"/>
                  </a:lnTo>
                  <a:lnTo>
                    <a:pt x="2874" y="159"/>
                  </a:lnTo>
                  <a:lnTo>
                    <a:pt x="2872" y="159"/>
                  </a:lnTo>
                  <a:lnTo>
                    <a:pt x="2871" y="159"/>
                  </a:lnTo>
                  <a:lnTo>
                    <a:pt x="2869" y="158"/>
                  </a:lnTo>
                  <a:lnTo>
                    <a:pt x="2869" y="156"/>
                  </a:lnTo>
                  <a:lnTo>
                    <a:pt x="2869" y="151"/>
                  </a:lnTo>
                  <a:lnTo>
                    <a:pt x="2869" y="149"/>
                  </a:lnTo>
                  <a:lnTo>
                    <a:pt x="2871" y="148"/>
                  </a:lnTo>
                  <a:lnTo>
                    <a:pt x="2872" y="146"/>
                  </a:lnTo>
                  <a:lnTo>
                    <a:pt x="2877" y="146"/>
                  </a:lnTo>
                  <a:lnTo>
                    <a:pt x="2881" y="144"/>
                  </a:lnTo>
                  <a:lnTo>
                    <a:pt x="2882" y="144"/>
                  </a:lnTo>
                  <a:close/>
                  <a:moveTo>
                    <a:pt x="1086" y="136"/>
                  </a:moveTo>
                  <a:lnTo>
                    <a:pt x="1090" y="136"/>
                  </a:lnTo>
                  <a:lnTo>
                    <a:pt x="1093" y="137"/>
                  </a:lnTo>
                  <a:lnTo>
                    <a:pt x="1097" y="141"/>
                  </a:lnTo>
                  <a:lnTo>
                    <a:pt x="1100" y="143"/>
                  </a:lnTo>
                  <a:lnTo>
                    <a:pt x="1129" y="166"/>
                  </a:lnTo>
                  <a:lnTo>
                    <a:pt x="1125" y="170"/>
                  </a:lnTo>
                  <a:lnTo>
                    <a:pt x="1120" y="173"/>
                  </a:lnTo>
                  <a:lnTo>
                    <a:pt x="1115" y="176"/>
                  </a:lnTo>
                  <a:lnTo>
                    <a:pt x="1110" y="178"/>
                  </a:lnTo>
                  <a:lnTo>
                    <a:pt x="1105" y="178"/>
                  </a:lnTo>
                  <a:lnTo>
                    <a:pt x="1102" y="178"/>
                  </a:lnTo>
                  <a:lnTo>
                    <a:pt x="1097" y="176"/>
                  </a:lnTo>
                  <a:lnTo>
                    <a:pt x="1091" y="175"/>
                  </a:lnTo>
                  <a:lnTo>
                    <a:pt x="1086" y="173"/>
                  </a:lnTo>
                  <a:lnTo>
                    <a:pt x="1083" y="170"/>
                  </a:lnTo>
                  <a:lnTo>
                    <a:pt x="1080" y="166"/>
                  </a:lnTo>
                  <a:lnTo>
                    <a:pt x="1078" y="170"/>
                  </a:lnTo>
                  <a:lnTo>
                    <a:pt x="1075" y="168"/>
                  </a:lnTo>
                  <a:lnTo>
                    <a:pt x="1073" y="166"/>
                  </a:lnTo>
                  <a:lnTo>
                    <a:pt x="1071" y="163"/>
                  </a:lnTo>
                  <a:lnTo>
                    <a:pt x="1071" y="165"/>
                  </a:lnTo>
                  <a:lnTo>
                    <a:pt x="1070" y="165"/>
                  </a:lnTo>
                  <a:lnTo>
                    <a:pt x="1068" y="168"/>
                  </a:lnTo>
                  <a:lnTo>
                    <a:pt x="1066" y="166"/>
                  </a:lnTo>
                  <a:lnTo>
                    <a:pt x="1064" y="163"/>
                  </a:lnTo>
                  <a:lnTo>
                    <a:pt x="1061" y="161"/>
                  </a:lnTo>
                  <a:lnTo>
                    <a:pt x="1064" y="159"/>
                  </a:lnTo>
                  <a:lnTo>
                    <a:pt x="1066" y="158"/>
                  </a:lnTo>
                  <a:lnTo>
                    <a:pt x="1070" y="158"/>
                  </a:lnTo>
                  <a:lnTo>
                    <a:pt x="1071" y="158"/>
                  </a:lnTo>
                  <a:lnTo>
                    <a:pt x="1075" y="156"/>
                  </a:lnTo>
                  <a:lnTo>
                    <a:pt x="1076" y="153"/>
                  </a:lnTo>
                  <a:lnTo>
                    <a:pt x="1080" y="153"/>
                  </a:lnTo>
                  <a:lnTo>
                    <a:pt x="1076" y="149"/>
                  </a:lnTo>
                  <a:lnTo>
                    <a:pt x="1076" y="146"/>
                  </a:lnTo>
                  <a:lnTo>
                    <a:pt x="1078" y="144"/>
                  </a:lnTo>
                  <a:lnTo>
                    <a:pt x="1081" y="141"/>
                  </a:lnTo>
                  <a:lnTo>
                    <a:pt x="1083" y="137"/>
                  </a:lnTo>
                  <a:lnTo>
                    <a:pt x="1086" y="136"/>
                  </a:lnTo>
                  <a:close/>
                  <a:moveTo>
                    <a:pt x="2898" y="134"/>
                  </a:moveTo>
                  <a:lnTo>
                    <a:pt x="2901" y="136"/>
                  </a:lnTo>
                  <a:lnTo>
                    <a:pt x="2901" y="137"/>
                  </a:lnTo>
                  <a:lnTo>
                    <a:pt x="2901" y="139"/>
                  </a:lnTo>
                  <a:lnTo>
                    <a:pt x="2899" y="143"/>
                  </a:lnTo>
                  <a:lnTo>
                    <a:pt x="2898" y="144"/>
                  </a:lnTo>
                  <a:lnTo>
                    <a:pt x="2888" y="144"/>
                  </a:lnTo>
                  <a:lnTo>
                    <a:pt x="2891" y="141"/>
                  </a:lnTo>
                  <a:lnTo>
                    <a:pt x="2894" y="137"/>
                  </a:lnTo>
                  <a:lnTo>
                    <a:pt x="2898" y="134"/>
                  </a:lnTo>
                  <a:close/>
                  <a:moveTo>
                    <a:pt x="2920" y="132"/>
                  </a:moveTo>
                  <a:lnTo>
                    <a:pt x="2923" y="134"/>
                  </a:lnTo>
                  <a:lnTo>
                    <a:pt x="2909" y="141"/>
                  </a:lnTo>
                  <a:lnTo>
                    <a:pt x="2901" y="143"/>
                  </a:lnTo>
                  <a:lnTo>
                    <a:pt x="2903" y="141"/>
                  </a:lnTo>
                  <a:lnTo>
                    <a:pt x="2908" y="137"/>
                  </a:lnTo>
                  <a:lnTo>
                    <a:pt x="2911" y="134"/>
                  </a:lnTo>
                  <a:lnTo>
                    <a:pt x="2916" y="132"/>
                  </a:lnTo>
                  <a:lnTo>
                    <a:pt x="2920" y="132"/>
                  </a:lnTo>
                  <a:close/>
                  <a:moveTo>
                    <a:pt x="2906" y="129"/>
                  </a:moveTo>
                  <a:lnTo>
                    <a:pt x="2909" y="129"/>
                  </a:lnTo>
                  <a:lnTo>
                    <a:pt x="2913" y="131"/>
                  </a:lnTo>
                  <a:lnTo>
                    <a:pt x="2909" y="134"/>
                  </a:lnTo>
                  <a:lnTo>
                    <a:pt x="2908" y="136"/>
                  </a:lnTo>
                  <a:lnTo>
                    <a:pt x="2904" y="136"/>
                  </a:lnTo>
                  <a:lnTo>
                    <a:pt x="2903" y="136"/>
                  </a:lnTo>
                  <a:lnTo>
                    <a:pt x="2899" y="134"/>
                  </a:lnTo>
                  <a:lnTo>
                    <a:pt x="2901" y="131"/>
                  </a:lnTo>
                  <a:lnTo>
                    <a:pt x="2903" y="129"/>
                  </a:lnTo>
                  <a:lnTo>
                    <a:pt x="2906" y="129"/>
                  </a:lnTo>
                  <a:close/>
                  <a:moveTo>
                    <a:pt x="2926" y="124"/>
                  </a:moveTo>
                  <a:lnTo>
                    <a:pt x="2930" y="126"/>
                  </a:lnTo>
                  <a:lnTo>
                    <a:pt x="2930" y="129"/>
                  </a:lnTo>
                  <a:lnTo>
                    <a:pt x="2928" y="131"/>
                  </a:lnTo>
                  <a:lnTo>
                    <a:pt x="2926" y="131"/>
                  </a:lnTo>
                  <a:lnTo>
                    <a:pt x="2925" y="129"/>
                  </a:lnTo>
                  <a:lnTo>
                    <a:pt x="2923" y="126"/>
                  </a:lnTo>
                  <a:lnTo>
                    <a:pt x="2926" y="124"/>
                  </a:lnTo>
                  <a:close/>
                  <a:moveTo>
                    <a:pt x="3523" y="117"/>
                  </a:moveTo>
                  <a:lnTo>
                    <a:pt x="3525" y="119"/>
                  </a:lnTo>
                  <a:lnTo>
                    <a:pt x="3528" y="121"/>
                  </a:lnTo>
                  <a:lnTo>
                    <a:pt x="3531" y="124"/>
                  </a:lnTo>
                  <a:lnTo>
                    <a:pt x="3535" y="126"/>
                  </a:lnTo>
                  <a:lnTo>
                    <a:pt x="3538" y="129"/>
                  </a:lnTo>
                  <a:lnTo>
                    <a:pt x="3541" y="132"/>
                  </a:lnTo>
                  <a:lnTo>
                    <a:pt x="3543" y="134"/>
                  </a:lnTo>
                  <a:lnTo>
                    <a:pt x="3545" y="137"/>
                  </a:lnTo>
                  <a:lnTo>
                    <a:pt x="3543" y="139"/>
                  </a:lnTo>
                  <a:lnTo>
                    <a:pt x="3536" y="141"/>
                  </a:lnTo>
                  <a:lnTo>
                    <a:pt x="3526" y="136"/>
                  </a:lnTo>
                  <a:lnTo>
                    <a:pt x="3519" y="129"/>
                  </a:lnTo>
                  <a:lnTo>
                    <a:pt x="3514" y="124"/>
                  </a:lnTo>
                  <a:lnTo>
                    <a:pt x="3523" y="117"/>
                  </a:lnTo>
                  <a:close/>
                  <a:moveTo>
                    <a:pt x="2975" y="109"/>
                  </a:moveTo>
                  <a:lnTo>
                    <a:pt x="2960" y="122"/>
                  </a:lnTo>
                  <a:lnTo>
                    <a:pt x="2942" y="127"/>
                  </a:lnTo>
                  <a:lnTo>
                    <a:pt x="2945" y="126"/>
                  </a:lnTo>
                  <a:lnTo>
                    <a:pt x="2947" y="124"/>
                  </a:lnTo>
                  <a:lnTo>
                    <a:pt x="2947" y="122"/>
                  </a:lnTo>
                  <a:lnTo>
                    <a:pt x="2945" y="119"/>
                  </a:lnTo>
                  <a:lnTo>
                    <a:pt x="2950" y="119"/>
                  </a:lnTo>
                  <a:lnTo>
                    <a:pt x="2955" y="119"/>
                  </a:lnTo>
                  <a:lnTo>
                    <a:pt x="2960" y="119"/>
                  </a:lnTo>
                  <a:lnTo>
                    <a:pt x="2964" y="117"/>
                  </a:lnTo>
                  <a:lnTo>
                    <a:pt x="2967" y="115"/>
                  </a:lnTo>
                  <a:lnTo>
                    <a:pt x="2969" y="114"/>
                  </a:lnTo>
                  <a:lnTo>
                    <a:pt x="2970" y="110"/>
                  </a:lnTo>
                  <a:lnTo>
                    <a:pt x="2972" y="109"/>
                  </a:lnTo>
                  <a:lnTo>
                    <a:pt x="2975" y="109"/>
                  </a:lnTo>
                  <a:close/>
                  <a:moveTo>
                    <a:pt x="2970" y="105"/>
                  </a:moveTo>
                  <a:lnTo>
                    <a:pt x="2969" y="109"/>
                  </a:lnTo>
                  <a:lnTo>
                    <a:pt x="2967" y="112"/>
                  </a:lnTo>
                  <a:lnTo>
                    <a:pt x="2965" y="114"/>
                  </a:lnTo>
                  <a:lnTo>
                    <a:pt x="2962" y="115"/>
                  </a:lnTo>
                  <a:lnTo>
                    <a:pt x="2958" y="117"/>
                  </a:lnTo>
                  <a:lnTo>
                    <a:pt x="2955" y="117"/>
                  </a:lnTo>
                  <a:lnTo>
                    <a:pt x="2953" y="117"/>
                  </a:lnTo>
                  <a:lnTo>
                    <a:pt x="2950" y="115"/>
                  </a:lnTo>
                  <a:lnTo>
                    <a:pt x="2948" y="114"/>
                  </a:lnTo>
                  <a:lnTo>
                    <a:pt x="2947" y="109"/>
                  </a:lnTo>
                  <a:lnTo>
                    <a:pt x="2953" y="109"/>
                  </a:lnTo>
                  <a:lnTo>
                    <a:pt x="2960" y="110"/>
                  </a:lnTo>
                  <a:lnTo>
                    <a:pt x="2964" y="110"/>
                  </a:lnTo>
                  <a:lnTo>
                    <a:pt x="2965" y="110"/>
                  </a:lnTo>
                  <a:lnTo>
                    <a:pt x="2965" y="109"/>
                  </a:lnTo>
                  <a:lnTo>
                    <a:pt x="2967" y="107"/>
                  </a:lnTo>
                  <a:lnTo>
                    <a:pt x="2970" y="105"/>
                  </a:lnTo>
                  <a:close/>
                  <a:moveTo>
                    <a:pt x="5398" y="80"/>
                  </a:moveTo>
                  <a:lnTo>
                    <a:pt x="5425" y="82"/>
                  </a:lnTo>
                  <a:lnTo>
                    <a:pt x="5430" y="83"/>
                  </a:lnTo>
                  <a:lnTo>
                    <a:pt x="5435" y="85"/>
                  </a:lnTo>
                  <a:lnTo>
                    <a:pt x="5439" y="90"/>
                  </a:lnTo>
                  <a:lnTo>
                    <a:pt x="5444" y="93"/>
                  </a:lnTo>
                  <a:lnTo>
                    <a:pt x="5434" y="100"/>
                  </a:lnTo>
                  <a:lnTo>
                    <a:pt x="5422" y="104"/>
                  </a:lnTo>
                  <a:lnTo>
                    <a:pt x="5410" y="105"/>
                  </a:lnTo>
                  <a:lnTo>
                    <a:pt x="5405" y="105"/>
                  </a:lnTo>
                  <a:lnTo>
                    <a:pt x="5402" y="105"/>
                  </a:lnTo>
                  <a:lnTo>
                    <a:pt x="5398" y="105"/>
                  </a:lnTo>
                  <a:lnTo>
                    <a:pt x="5380" y="110"/>
                  </a:lnTo>
                  <a:lnTo>
                    <a:pt x="5378" y="109"/>
                  </a:lnTo>
                  <a:lnTo>
                    <a:pt x="5378" y="105"/>
                  </a:lnTo>
                  <a:lnTo>
                    <a:pt x="5376" y="102"/>
                  </a:lnTo>
                  <a:lnTo>
                    <a:pt x="5376" y="97"/>
                  </a:lnTo>
                  <a:lnTo>
                    <a:pt x="5375" y="93"/>
                  </a:lnTo>
                  <a:lnTo>
                    <a:pt x="5375" y="92"/>
                  </a:lnTo>
                  <a:lnTo>
                    <a:pt x="5375" y="90"/>
                  </a:lnTo>
                  <a:lnTo>
                    <a:pt x="5380" y="88"/>
                  </a:lnTo>
                  <a:lnTo>
                    <a:pt x="5385" y="85"/>
                  </a:lnTo>
                  <a:lnTo>
                    <a:pt x="5388" y="83"/>
                  </a:lnTo>
                  <a:lnTo>
                    <a:pt x="5393" y="82"/>
                  </a:lnTo>
                  <a:lnTo>
                    <a:pt x="5398" y="80"/>
                  </a:lnTo>
                  <a:close/>
                  <a:moveTo>
                    <a:pt x="929" y="24"/>
                  </a:moveTo>
                  <a:lnTo>
                    <a:pt x="931" y="26"/>
                  </a:lnTo>
                  <a:lnTo>
                    <a:pt x="934" y="27"/>
                  </a:lnTo>
                  <a:lnTo>
                    <a:pt x="938" y="29"/>
                  </a:lnTo>
                  <a:lnTo>
                    <a:pt x="941" y="31"/>
                  </a:lnTo>
                  <a:lnTo>
                    <a:pt x="944" y="31"/>
                  </a:lnTo>
                  <a:lnTo>
                    <a:pt x="946" y="31"/>
                  </a:lnTo>
                  <a:lnTo>
                    <a:pt x="948" y="27"/>
                  </a:lnTo>
                  <a:lnTo>
                    <a:pt x="950" y="27"/>
                  </a:lnTo>
                  <a:lnTo>
                    <a:pt x="953" y="29"/>
                  </a:lnTo>
                  <a:lnTo>
                    <a:pt x="955" y="31"/>
                  </a:lnTo>
                  <a:lnTo>
                    <a:pt x="958" y="33"/>
                  </a:lnTo>
                  <a:lnTo>
                    <a:pt x="961" y="36"/>
                  </a:lnTo>
                  <a:lnTo>
                    <a:pt x="970" y="44"/>
                  </a:lnTo>
                  <a:lnTo>
                    <a:pt x="977" y="56"/>
                  </a:lnTo>
                  <a:lnTo>
                    <a:pt x="980" y="68"/>
                  </a:lnTo>
                  <a:lnTo>
                    <a:pt x="985" y="82"/>
                  </a:lnTo>
                  <a:lnTo>
                    <a:pt x="985" y="85"/>
                  </a:lnTo>
                  <a:lnTo>
                    <a:pt x="985" y="88"/>
                  </a:lnTo>
                  <a:lnTo>
                    <a:pt x="985" y="93"/>
                  </a:lnTo>
                  <a:lnTo>
                    <a:pt x="983" y="97"/>
                  </a:lnTo>
                  <a:lnTo>
                    <a:pt x="983" y="100"/>
                  </a:lnTo>
                  <a:lnTo>
                    <a:pt x="987" y="102"/>
                  </a:lnTo>
                  <a:lnTo>
                    <a:pt x="990" y="105"/>
                  </a:lnTo>
                  <a:lnTo>
                    <a:pt x="993" y="107"/>
                  </a:lnTo>
                  <a:lnTo>
                    <a:pt x="999" y="109"/>
                  </a:lnTo>
                  <a:lnTo>
                    <a:pt x="1004" y="112"/>
                  </a:lnTo>
                  <a:lnTo>
                    <a:pt x="1005" y="112"/>
                  </a:lnTo>
                  <a:lnTo>
                    <a:pt x="1017" y="119"/>
                  </a:lnTo>
                  <a:lnTo>
                    <a:pt x="1029" y="124"/>
                  </a:lnTo>
                  <a:lnTo>
                    <a:pt x="1039" y="126"/>
                  </a:lnTo>
                  <a:lnTo>
                    <a:pt x="1041" y="127"/>
                  </a:lnTo>
                  <a:lnTo>
                    <a:pt x="1041" y="131"/>
                  </a:lnTo>
                  <a:lnTo>
                    <a:pt x="1041" y="134"/>
                  </a:lnTo>
                  <a:lnTo>
                    <a:pt x="1041" y="137"/>
                  </a:lnTo>
                  <a:lnTo>
                    <a:pt x="1039" y="141"/>
                  </a:lnTo>
                  <a:lnTo>
                    <a:pt x="1039" y="141"/>
                  </a:lnTo>
                  <a:lnTo>
                    <a:pt x="1037" y="143"/>
                  </a:lnTo>
                  <a:lnTo>
                    <a:pt x="1036" y="141"/>
                  </a:lnTo>
                  <a:lnTo>
                    <a:pt x="1032" y="136"/>
                  </a:lnTo>
                  <a:lnTo>
                    <a:pt x="1031" y="139"/>
                  </a:lnTo>
                  <a:lnTo>
                    <a:pt x="1029" y="143"/>
                  </a:lnTo>
                  <a:lnTo>
                    <a:pt x="1026" y="139"/>
                  </a:lnTo>
                  <a:lnTo>
                    <a:pt x="1024" y="137"/>
                  </a:lnTo>
                  <a:lnTo>
                    <a:pt x="1021" y="137"/>
                  </a:lnTo>
                  <a:lnTo>
                    <a:pt x="1019" y="137"/>
                  </a:lnTo>
                  <a:lnTo>
                    <a:pt x="1015" y="139"/>
                  </a:lnTo>
                  <a:lnTo>
                    <a:pt x="1015" y="141"/>
                  </a:lnTo>
                  <a:lnTo>
                    <a:pt x="1014" y="146"/>
                  </a:lnTo>
                  <a:lnTo>
                    <a:pt x="1010" y="144"/>
                  </a:lnTo>
                  <a:lnTo>
                    <a:pt x="1007" y="143"/>
                  </a:lnTo>
                  <a:lnTo>
                    <a:pt x="1005" y="143"/>
                  </a:lnTo>
                  <a:lnTo>
                    <a:pt x="1002" y="141"/>
                  </a:lnTo>
                  <a:lnTo>
                    <a:pt x="1004" y="146"/>
                  </a:lnTo>
                  <a:lnTo>
                    <a:pt x="1005" y="149"/>
                  </a:lnTo>
                  <a:lnTo>
                    <a:pt x="1005" y="153"/>
                  </a:lnTo>
                  <a:lnTo>
                    <a:pt x="1005" y="158"/>
                  </a:lnTo>
                  <a:lnTo>
                    <a:pt x="1009" y="154"/>
                  </a:lnTo>
                  <a:lnTo>
                    <a:pt x="1012" y="151"/>
                  </a:lnTo>
                  <a:lnTo>
                    <a:pt x="1015" y="149"/>
                  </a:lnTo>
                  <a:lnTo>
                    <a:pt x="1021" y="148"/>
                  </a:lnTo>
                  <a:lnTo>
                    <a:pt x="1024" y="149"/>
                  </a:lnTo>
                  <a:lnTo>
                    <a:pt x="1024" y="151"/>
                  </a:lnTo>
                  <a:lnTo>
                    <a:pt x="1022" y="153"/>
                  </a:lnTo>
                  <a:lnTo>
                    <a:pt x="1024" y="154"/>
                  </a:lnTo>
                  <a:lnTo>
                    <a:pt x="1024" y="156"/>
                  </a:lnTo>
                  <a:lnTo>
                    <a:pt x="1026" y="158"/>
                  </a:lnTo>
                  <a:lnTo>
                    <a:pt x="1027" y="158"/>
                  </a:lnTo>
                  <a:lnTo>
                    <a:pt x="1027" y="161"/>
                  </a:lnTo>
                  <a:lnTo>
                    <a:pt x="1026" y="163"/>
                  </a:lnTo>
                  <a:lnTo>
                    <a:pt x="1022" y="165"/>
                  </a:lnTo>
                  <a:lnTo>
                    <a:pt x="1019" y="166"/>
                  </a:lnTo>
                  <a:lnTo>
                    <a:pt x="1014" y="168"/>
                  </a:lnTo>
                  <a:lnTo>
                    <a:pt x="1012" y="168"/>
                  </a:lnTo>
                  <a:lnTo>
                    <a:pt x="999" y="168"/>
                  </a:lnTo>
                  <a:lnTo>
                    <a:pt x="987" y="165"/>
                  </a:lnTo>
                  <a:lnTo>
                    <a:pt x="973" y="163"/>
                  </a:lnTo>
                  <a:lnTo>
                    <a:pt x="977" y="161"/>
                  </a:lnTo>
                  <a:lnTo>
                    <a:pt x="978" y="159"/>
                  </a:lnTo>
                  <a:lnTo>
                    <a:pt x="956" y="154"/>
                  </a:lnTo>
                  <a:lnTo>
                    <a:pt x="956" y="153"/>
                  </a:lnTo>
                  <a:lnTo>
                    <a:pt x="956" y="151"/>
                  </a:lnTo>
                  <a:lnTo>
                    <a:pt x="958" y="148"/>
                  </a:lnTo>
                  <a:lnTo>
                    <a:pt x="955" y="148"/>
                  </a:lnTo>
                  <a:lnTo>
                    <a:pt x="953" y="148"/>
                  </a:lnTo>
                  <a:lnTo>
                    <a:pt x="951" y="149"/>
                  </a:lnTo>
                  <a:lnTo>
                    <a:pt x="950" y="151"/>
                  </a:lnTo>
                  <a:lnTo>
                    <a:pt x="948" y="154"/>
                  </a:lnTo>
                  <a:lnTo>
                    <a:pt x="946" y="156"/>
                  </a:lnTo>
                  <a:lnTo>
                    <a:pt x="943" y="158"/>
                  </a:lnTo>
                  <a:lnTo>
                    <a:pt x="939" y="159"/>
                  </a:lnTo>
                  <a:lnTo>
                    <a:pt x="936" y="161"/>
                  </a:lnTo>
                  <a:lnTo>
                    <a:pt x="931" y="161"/>
                  </a:lnTo>
                  <a:lnTo>
                    <a:pt x="926" y="163"/>
                  </a:lnTo>
                  <a:lnTo>
                    <a:pt x="921" y="166"/>
                  </a:lnTo>
                  <a:lnTo>
                    <a:pt x="917" y="168"/>
                  </a:lnTo>
                  <a:lnTo>
                    <a:pt x="912" y="171"/>
                  </a:lnTo>
                  <a:lnTo>
                    <a:pt x="906" y="171"/>
                  </a:lnTo>
                  <a:lnTo>
                    <a:pt x="858" y="175"/>
                  </a:lnTo>
                  <a:lnTo>
                    <a:pt x="853" y="175"/>
                  </a:lnTo>
                  <a:lnTo>
                    <a:pt x="848" y="173"/>
                  </a:lnTo>
                  <a:lnTo>
                    <a:pt x="846" y="171"/>
                  </a:lnTo>
                  <a:lnTo>
                    <a:pt x="845" y="166"/>
                  </a:lnTo>
                  <a:lnTo>
                    <a:pt x="843" y="161"/>
                  </a:lnTo>
                  <a:lnTo>
                    <a:pt x="845" y="154"/>
                  </a:lnTo>
                  <a:lnTo>
                    <a:pt x="830" y="154"/>
                  </a:lnTo>
                  <a:lnTo>
                    <a:pt x="816" y="154"/>
                  </a:lnTo>
                  <a:lnTo>
                    <a:pt x="804" y="151"/>
                  </a:lnTo>
                  <a:lnTo>
                    <a:pt x="794" y="144"/>
                  </a:lnTo>
                  <a:lnTo>
                    <a:pt x="787" y="131"/>
                  </a:lnTo>
                  <a:lnTo>
                    <a:pt x="803" y="126"/>
                  </a:lnTo>
                  <a:lnTo>
                    <a:pt x="818" y="122"/>
                  </a:lnTo>
                  <a:lnTo>
                    <a:pt x="833" y="122"/>
                  </a:lnTo>
                  <a:lnTo>
                    <a:pt x="841" y="122"/>
                  </a:lnTo>
                  <a:lnTo>
                    <a:pt x="852" y="124"/>
                  </a:lnTo>
                  <a:lnTo>
                    <a:pt x="860" y="126"/>
                  </a:lnTo>
                  <a:lnTo>
                    <a:pt x="862" y="126"/>
                  </a:lnTo>
                  <a:lnTo>
                    <a:pt x="865" y="124"/>
                  </a:lnTo>
                  <a:lnTo>
                    <a:pt x="868" y="124"/>
                  </a:lnTo>
                  <a:lnTo>
                    <a:pt x="872" y="122"/>
                  </a:lnTo>
                  <a:lnTo>
                    <a:pt x="874" y="122"/>
                  </a:lnTo>
                  <a:lnTo>
                    <a:pt x="875" y="121"/>
                  </a:lnTo>
                  <a:lnTo>
                    <a:pt x="874" y="121"/>
                  </a:lnTo>
                  <a:lnTo>
                    <a:pt x="872" y="119"/>
                  </a:lnTo>
                  <a:lnTo>
                    <a:pt x="846" y="114"/>
                  </a:lnTo>
                  <a:lnTo>
                    <a:pt x="823" y="110"/>
                  </a:lnTo>
                  <a:lnTo>
                    <a:pt x="787" y="110"/>
                  </a:lnTo>
                  <a:lnTo>
                    <a:pt x="784" y="110"/>
                  </a:lnTo>
                  <a:lnTo>
                    <a:pt x="781" y="109"/>
                  </a:lnTo>
                  <a:lnTo>
                    <a:pt x="777" y="107"/>
                  </a:lnTo>
                  <a:lnTo>
                    <a:pt x="774" y="104"/>
                  </a:lnTo>
                  <a:lnTo>
                    <a:pt x="770" y="100"/>
                  </a:lnTo>
                  <a:lnTo>
                    <a:pt x="804" y="85"/>
                  </a:lnTo>
                  <a:lnTo>
                    <a:pt x="772" y="87"/>
                  </a:lnTo>
                  <a:lnTo>
                    <a:pt x="772" y="83"/>
                  </a:lnTo>
                  <a:lnTo>
                    <a:pt x="774" y="80"/>
                  </a:lnTo>
                  <a:lnTo>
                    <a:pt x="759" y="80"/>
                  </a:lnTo>
                  <a:lnTo>
                    <a:pt x="759" y="75"/>
                  </a:lnTo>
                  <a:lnTo>
                    <a:pt x="760" y="71"/>
                  </a:lnTo>
                  <a:lnTo>
                    <a:pt x="764" y="68"/>
                  </a:lnTo>
                  <a:lnTo>
                    <a:pt x="765" y="65"/>
                  </a:lnTo>
                  <a:lnTo>
                    <a:pt x="770" y="61"/>
                  </a:lnTo>
                  <a:lnTo>
                    <a:pt x="774" y="58"/>
                  </a:lnTo>
                  <a:lnTo>
                    <a:pt x="770" y="58"/>
                  </a:lnTo>
                  <a:lnTo>
                    <a:pt x="769" y="56"/>
                  </a:lnTo>
                  <a:lnTo>
                    <a:pt x="765" y="55"/>
                  </a:lnTo>
                  <a:lnTo>
                    <a:pt x="781" y="44"/>
                  </a:lnTo>
                  <a:lnTo>
                    <a:pt x="796" y="36"/>
                  </a:lnTo>
                  <a:lnTo>
                    <a:pt x="813" y="29"/>
                  </a:lnTo>
                  <a:lnTo>
                    <a:pt x="818" y="27"/>
                  </a:lnTo>
                  <a:lnTo>
                    <a:pt x="821" y="26"/>
                  </a:lnTo>
                  <a:lnTo>
                    <a:pt x="825" y="26"/>
                  </a:lnTo>
                  <a:lnTo>
                    <a:pt x="830" y="26"/>
                  </a:lnTo>
                  <a:lnTo>
                    <a:pt x="833" y="27"/>
                  </a:lnTo>
                  <a:lnTo>
                    <a:pt x="836" y="31"/>
                  </a:lnTo>
                  <a:lnTo>
                    <a:pt x="838" y="34"/>
                  </a:lnTo>
                  <a:lnTo>
                    <a:pt x="838" y="36"/>
                  </a:lnTo>
                  <a:lnTo>
                    <a:pt x="836" y="39"/>
                  </a:lnTo>
                  <a:lnTo>
                    <a:pt x="835" y="43"/>
                  </a:lnTo>
                  <a:lnTo>
                    <a:pt x="831" y="46"/>
                  </a:lnTo>
                  <a:lnTo>
                    <a:pt x="830" y="48"/>
                  </a:lnTo>
                  <a:lnTo>
                    <a:pt x="843" y="48"/>
                  </a:lnTo>
                  <a:lnTo>
                    <a:pt x="845" y="46"/>
                  </a:lnTo>
                  <a:lnTo>
                    <a:pt x="846" y="44"/>
                  </a:lnTo>
                  <a:lnTo>
                    <a:pt x="848" y="41"/>
                  </a:lnTo>
                  <a:lnTo>
                    <a:pt x="850" y="38"/>
                  </a:lnTo>
                  <a:lnTo>
                    <a:pt x="852" y="36"/>
                  </a:lnTo>
                  <a:lnTo>
                    <a:pt x="858" y="38"/>
                  </a:lnTo>
                  <a:lnTo>
                    <a:pt x="867" y="41"/>
                  </a:lnTo>
                  <a:lnTo>
                    <a:pt x="874" y="46"/>
                  </a:lnTo>
                  <a:lnTo>
                    <a:pt x="880" y="49"/>
                  </a:lnTo>
                  <a:lnTo>
                    <a:pt x="874" y="58"/>
                  </a:lnTo>
                  <a:lnTo>
                    <a:pt x="877" y="58"/>
                  </a:lnTo>
                  <a:lnTo>
                    <a:pt x="880" y="58"/>
                  </a:lnTo>
                  <a:lnTo>
                    <a:pt x="882" y="58"/>
                  </a:lnTo>
                  <a:lnTo>
                    <a:pt x="885" y="55"/>
                  </a:lnTo>
                  <a:lnTo>
                    <a:pt x="887" y="51"/>
                  </a:lnTo>
                  <a:lnTo>
                    <a:pt x="889" y="51"/>
                  </a:lnTo>
                  <a:lnTo>
                    <a:pt x="890" y="51"/>
                  </a:lnTo>
                  <a:lnTo>
                    <a:pt x="894" y="51"/>
                  </a:lnTo>
                  <a:lnTo>
                    <a:pt x="897" y="53"/>
                  </a:lnTo>
                  <a:lnTo>
                    <a:pt x="901" y="53"/>
                  </a:lnTo>
                  <a:lnTo>
                    <a:pt x="902" y="55"/>
                  </a:lnTo>
                  <a:lnTo>
                    <a:pt x="889" y="39"/>
                  </a:lnTo>
                  <a:lnTo>
                    <a:pt x="897" y="38"/>
                  </a:lnTo>
                  <a:lnTo>
                    <a:pt x="906" y="39"/>
                  </a:lnTo>
                  <a:lnTo>
                    <a:pt x="916" y="43"/>
                  </a:lnTo>
                  <a:lnTo>
                    <a:pt x="921" y="49"/>
                  </a:lnTo>
                  <a:lnTo>
                    <a:pt x="929" y="75"/>
                  </a:lnTo>
                  <a:lnTo>
                    <a:pt x="931" y="78"/>
                  </a:lnTo>
                  <a:lnTo>
                    <a:pt x="933" y="80"/>
                  </a:lnTo>
                  <a:lnTo>
                    <a:pt x="936" y="78"/>
                  </a:lnTo>
                  <a:lnTo>
                    <a:pt x="938" y="77"/>
                  </a:lnTo>
                  <a:lnTo>
                    <a:pt x="941" y="75"/>
                  </a:lnTo>
                  <a:lnTo>
                    <a:pt x="933" y="48"/>
                  </a:lnTo>
                  <a:lnTo>
                    <a:pt x="928" y="36"/>
                  </a:lnTo>
                  <a:lnTo>
                    <a:pt x="928" y="34"/>
                  </a:lnTo>
                  <a:lnTo>
                    <a:pt x="928" y="33"/>
                  </a:lnTo>
                  <a:lnTo>
                    <a:pt x="929" y="31"/>
                  </a:lnTo>
                  <a:lnTo>
                    <a:pt x="931" y="29"/>
                  </a:lnTo>
                  <a:lnTo>
                    <a:pt x="931" y="27"/>
                  </a:lnTo>
                  <a:lnTo>
                    <a:pt x="929" y="24"/>
                  </a:lnTo>
                  <a:close/>
                  <a:moveTo>
                    <a:pt x="3704" y="21"/>
                  </a:moveTo>
                  <a:lnTo>
                    <a:pt x="3709" y="21"/>
                  </a:lnTo>
                  <a:lnTo>
                    <a:pt x="3712" y="24"/>
                  </a:lnTo>
                  <a:lnTo>
                    <a:pt x="3715" y="27"/>
                  </a:lnTo>
                  <a:lnTo>
                    <a:pt x="3717" y="31"/>
                  </a:lnTo>
                  <a:lnTo>
                    <a:pt x="3692" y="36"/>
                  </a:lnTo>
                  <a:lnTo>
                    <a:pt x="3692" y="31"/>
                  </a:lnTo>
                  <a:lnTo>
                    <a:pt x="3692" y="27"/>
                  </a:lnTo>
                  <a:lnTo>
                    <a:pt x="3692" y="24"/>
                  </a:lnTo>
                  <a:lnTo>
                    <a:pt x="3693" y="22"/>
                  </a:lnTo>
                  <a:lnTo>
                    <a:pt x="3695" y="21"/>
                  </a:lnTo>
                  <a:lnTo>
                    <a:pt x="3700" y="21"/>
                  </a:lnTo>
                  <a:lnTo>
                    <a:pt x="3704" y="21"/>
                  </a:lnTo>
                  <a:close/>
                  <a:moveTo>
                    <a:pt x="973" y="11"/>
                  </a:moveTo>
                  <a:lnTo>
                    <a:pt x="977" y="12"/>
                  </a:lnTo>
                  <a:lnTo>
                    <a:pt x="980" y="14"/>
                  </a:lnTo>
                  <a:lnTo>
                    <a:pt x="983" y="17"/>
                  </a:lnTo>
                  <a:lnTo>
                    <a:pt x="983" y="19"/>
                  </a:lnTo>
                  <a:lnTo>
                    <a:pt x="985" y="22"/>
                  </a:lnTo>
                  <a:lnTo>
                    <a:pt x="983" y="27"/>
                  </a:lnTo>
                  <a:lnTo>
                    <a:pt x="982" y="31"/>
                  </a:lnTo>
                  <a:lnTo>
                    <a:pt x="980" y="36"/>
                  </a:lnTo>
                  <a:lnTo>
                    <a:pt x="977" y="38"/>
                  </a:lnTo>
                  <a:lnTo>
                    <a:pt x="972" y="39"/>
                  </a:lnTo>
                  <a:lnTo>
                    <a:pt x="970" y="38"/>
                  </a:lnTo>
                  <a:lnTo>
                    <a:pt x="966" y="36"/>
                  </a:lnTo>
                  <a:lnTo>
                    <a:pt x="965" y="34"/>
                  </a:lnTo>
                  <a:lnTo>
                    <a:pt x="961" y="31"/>
                  </a:lnTo>
                  <a:lnTo>
                    <a:pt x="958" y="27"/>
                  </a:lnTo>
                  <a:lnTo>
                    <a:pt x="956" y="26"/>
                  </a:lnTo>
                  <a:lnTo>
                    <a:pt x="953" y="24"/>
                  </a:lnTo>
                  <a:lnTo>
                    <a:pt x="950" y="22"/>
                  </a:lnTo>
                  <a:lnTo>
                    <a:pt x="946" y="21"/>
                  </a:lnTo>
                  <a:lnTo>
                    <a:pt x="951" y="16"/>
                  </a:lnTo>
                  <a:lnTo>
                    <a:pt x="958" y="12"/>
                  </a:lnTo>
                  <a:lnTo>
                    <a:pt x="966" y="12"/>
                  </a:lnTo>
                  <a:lnTo>
                    <a:pt x="973" y="11"/>
                  </a:lnTo>
                  <a:close/>
                  <a:moveTo>
                    <a:pt x="1272" y="9"/>
                  </a:moveTo>
                  <a:lnTo>
                    <a:pt x="1287" y="11"/>
                  </a:lnTo>
                  <a:lnTo>
                    <a:pt x="1284" y="24"/>
                  </a:lnTo>
                  <a:lnTo>
                    <a:pt x="1303" y="19"/>
                  </a:lnTo>
                  <a:lnTo>
                    <a:pt x="1320" y="12"/>
                  </a:lnTo>
                  <a:lnTo>
                    <a:pt x="1325" y="12"/>
                  </a:lnTo>
                  <a:lnTo>
                    <a:pt x="1330" y="12"/>
                  </a:lnTo>
                  <a:lnTo>
                    <a:pt x="1333" y="12"/>
                  </a:lnTo>
                  <a:lnTo>
                    <a:pt x="1338" y="12"/>
                  </a:lnTo>
                  <a:lnTo>
                    <a:pt x="1340" y="14"/>
                  </a:lnTo>
                  <a:lnTo>
                    <a:pt x="1342" y="16"/>
                  </a:lnTo>
                  <a:lnTo>
                    <a:pt x="1343" y="19"/>
                  </a:lnTo>
                  <a:lnTo>
                    <a:pt x="1343" y="21"/>
                  </a:lnTo>
                  <a:lnTo>
                    <a:pt x="1345" y="24"/>
                  </a:lnTo>
                  <a:lnTo>
                    <a:pt x="1347" y="27"/>
                  </a:lnTo>
                  <a:lnTo>
                    <a:pt x="1350" y="31"/>
                  </a:lnTo>
                  <a:lnTo>
                    <a:pt x="1352" y="33"/>
                  </a:lnTo>
                  <a:lnTo>
                    <a:pt x="1353" y="34"/>
                  </a:lnTo>
                  <a:lnTo>
                    <a:pt x="1357" y="39"/>
                  </a:lnTo>
                  <a:lnTo>
                    <a:pt x="1358" y="43"/>
                  </a:lnTo>
                  <a:lnTo>
                    <a:pt x="1358" y="46"/>
                  </a:lnTo>
                  <a:lnTo>
                    <a:pt x="1358" y="48"/>
                  </a:lnTo>
                  <a:lnTo>
                    <a:pt x="1358" y="51"/>
                  </a:lnTo>
                  <a:lnTo>
                    <a:pt x="1357" y="55"/>
                  </a:lnTo>
                  <a:lnTo>
                    <a:pt x="1355" y="58"/>
                  </a:lnTo>
                  <a:lnTo>
                    <a:pt x="1353" y="61"/>
                  </a:lnTo>
                  <a:lnTo>
                    <a:pt x="1353" y="63"/>
                  </a:lnTo>
                  <a:lnTo>
                    <a:pt x="1355" y="65"/>
                  </a:lnTo>
                  <a:lnTo>
                    <a:pt x="1357" y="65"/>
                  </a:lnTo>
                  <a:lnTo>
                    <a:pt x="1360" y="63"/>
                  </a:lnTo>
                  <a:lnTo>
                    <a:pt x="1362" y="61"/>
                  </a:lnTo>
                  <a:lnTo>
                    <a:pt x="1365" y="58"/>
                  </a:lnTo>
                  <a:lnTo>
                    <a:pt x="1369" y="56"/>
                  </a:lnTo>
                  <a:lnTo>
                    <a:pt x="1370" y="55"/>
                  </a:lnTo>
                  <a:lnTo>
                    <a:pt x="1372" y="56"/>
                  </a:lnTo>
                  <a:lnTo>
                    <a:pt x="1375" y="56"/>
                  </a:lnTo>
                  <a:lnTo>
                    <a:pt x="1379" y="60"/>
                  </a:lnTo>
                  <a:lnTo>
                    <a:pt x="1382" y="60"/>
                  </a:lnTo>
                  <a:lnTo>
                    <a:pt x="1384" y="58"/>
                  </a:lnTo>
                  <a:lnTo>
                    <a:pt x="1387" y="56"/>
                  </a:lnTo>
                  <a:lnTo>
                    <a:pt x="1389" y="53"/>
                  </a:lnTo>
                  <a:lnTo>
                    <a:pt x="1391" y="49"/>
                  </a:lnTo>
                  <a:lnTo>
                    <a:pt x="1392" y="48"/>
                  </a:lnTo>
                  <a:lnTo>
                    <a:pt x="1396" y="46"/>
                  </a:lnTo>
                  <a:lnTo>
                    <a:pt x="1399" y="46"/>
                  </a:lnTo>
                  <a:lnTo>
                    <a:pt x="1404" y="46"/>
                  </a:lnTo>
                  <a:lnTo>
                    <a:pt x="1407" y="46"/>
                  </a:lnTo>
                  <a:lnTo>
                    <a:pt x="1413" y="46"/>
                  </a:lnTo>
                  <a:lnTo>
                    <a:pt x="1423" y="46"/>
                  </a:lnTo>
                  <a:lnTo>
                    <a:pt x="1434" y="51"/>
                  </a:lnTo>
                  <a:lnTo>
                    <a:pt x="1445" y="58"/>
                  </a:lnTo>
                  <a:lnTo>
                    <a:pt x="1446" y="61"/>
                  </a:lnTo>
                  <a:lnTo>
                    <a:pt x="1450" y="65"/>
                  </a:lnTo>
                  <a:lnTo>
                    <a:pt x="1453" y="70"/>
                  </a:lnTo>
                  <a:lnTo>
                    <a:pt x="1456" y="75"/>
                  </a:lnTo>
                  <a:lnTo>
                    <a:pt x="1462" y="78"/>
                  </a:lnTo>
                  <a:lnTo>
                    <a:pt x="1465" y="82"/>
                  </a:lnTo>
                  <a:lnTo>
                    <a:pt x="1468" y="83"/>
                  </a:lnTo>
                  <a:lnTo>
                    <a:pt x="1470" y="85"/>
                  </a:lnTo>
                  <a:lnTo>
                    <a:pt x="1478" y="82"/>
                  </a:lnTo>
                  <a:lnTo>
                    <a:pt x="1489" y="82"/>
                  </a:lnTo>
                  <a:lnTo>
                    <a:pt x="1497" y="85"/>
                  </a:lnTo>
                  <a:lnTo>
                    <a:pt x="1502" y="93"/>
                  </a:lnTo>
                  <a:lnTo>
                    <a:pt x="1500" y="93"/>
                  </a:lnTo>
                  <a:lnTo>
                    <a:pt x="1495" y="97"/>
                  </a:lnTo>
                  <a:lnTo>
                    <a:pt x="1492" y="99"/>
                  </a:lnTo>
                  <a:lnTo>
                    <a:pt x="1489" y="100"/>
                  </a:lnTo>
                  <a:lnTo>
                    <a:pt x="1485" y="104"/>
                  </a:lnTo>
                  <a:lnTo>
                    <a:pt x="1485" y="105"/>
                  </a:lnTo>
                  <a:lnTo>
                    <a:pt x="1487" y="109"/>
                  </a:lnTo>
                  <a:lnTo>
                    <a:pt x="1490" y="110"/>
                  </a:lnTo>
                  <a:lnTo>
                    <a:pt x="1492" y="110"/>
                  </a:lnTo>
                  <a:lnTo>
                    <a:pt x="1495" y="109"/>
                  </a:lnTo>
                  <a:lnTo>
                    <a:pt x="1499" y="105"/>
                  </a:lnTo>
                  <a:lnTo>
                    <a:pt x="1500" y="104"/>
                  </a:lnTo>
                  <a:lnTo>
                    <a:pt x="1502" y="100"/>
                  </a:lnTo>
                  <a:lnTo>
                    <a:pt x="1507" y="99"/>
                  </a:lnTo>
                  <a:lnTo>
                    <a:pt x="1514" y="99"/>
                  </a:lnTo>
                  <a:lnTo>
                    <a:pt x="1524" y="104"/>
                  </a:lnTo>
                  <a:lnTo>
                    <a:pt x="1532" y="109"/>
                  </a:lnTo>
                  <a:lnTo>
                    <a:pt x="1541" y="112"/>
                  </a:lnTo>
                  <a:lnTo>
                    <a:pt x="1546" y="115"/>
                  </a:lnTo>
                  <a:lnTo>
                    <a:pt x="1544" y="119"/>
                  </a:lnTo>
                  <a:lnTo>
                    <a:pt x="1541" y="122"/>
                  </a:lnTo>
                  <a:lnTo>
                    <a:pt x="1536" y="124"/>
                  </a:lnTo>
                  <a:lnTo>
                    <a:pt x="1532" y="126"/>
                  </a:lnTo>
                  <a:lnTo>
                    <a:pt x="1527" y="126"/>
                  </a:lnTo>
                  <a:lnTo>
                    <a:pt x="1524" y="127"/>
                  </a:lnTo>
                  <a:lnTo>
                    <a:pt x="1526" y="127"/>
                  </a:lnTo>
                  <a:lnTo>
                    <a:pt x="1529" y="127"/>
                  </a:lnTo>
                  <a:lnTo>
                    <a:pt x="1532" y="129"/>
                  </a:lnTo>
                  <a:lnTo>
                    <a:pt x="1534" y="131"/>
                  </a:lnTo>
                  <a:lnTo>
                    <a:pt x="1534" y="132"/>
                  </a:lnTo>
                  <a:lnTo>
                    <a:pt x="1534" y="136"/>
                  </a:lnTo>
                  <a:lnTo>
                    <a:pt x="1538" y="134"/>
                  </a:lnTo>
                  <a:lnTo>
                    <a:pt x="1541" y="132"/>
                  </a:lnTo>
                  <a:lnTo>
                    <a:pt x="1546" y="131"/>
                  </a:lnTo>
                  <a:lnTo>
                    <a:pt x="1548" y="127"/>
                  </a:lnTo>
                  <a:lnTo>
                    <a:pt x="1549" y="122"/>
                  </a:lnTo>
                  <a:lnTo>
                    <a:pt x="1553" y="124"/>
                  </a:lnTo>
                  <a:lnTo>
                    <a:pt x="1558" y="127"/>
                  </a:lnTo>
                  <a:lnTo>
                    <a:pt x="1561" y="131"/>
                  </a:lnTo>
                  <a:lnTo>
                    <a:pt x="1563" y="134"/>
                  </a:lnTo>
                  <a:lnTo>
                    <a:pt x="1565" y="139"/>
                  </a:lnTo>
                  <a:lnTo>
                    <a:pt x="1558" y="139"/>
                  </a:lnTo>
                  <a:lnTo>
                    <a:pt x="1554" y="139"/>
                  </a:lnTo>
                  <a:lnTo>
                    <a:pt x="1549" y="139"/>
                  </a:lnTo>
                  <a:lnTo>
                    <a:pt x="1546" y="141"/>
                  </a:lnTo>
                  <a:lnTo>
                    <a:pt x="1541" y="144"/>
                  </a:lnTo>
                  <a:lnTo>
                    <a:pt x="1546" y="148"/>
                  </a:lnTo>
                  <a:lnTo>
                    <a:pt x="1551" y="149"/>
                  </a:lnTo>
                  <a:lnTo>
                    <a:pt x="1558" y="149"/>
                  </a:lnTo>
                  <a:lnTo>
                    <a:pt x="1561" y="148"/>
                  </a:lnTo>
                  <a:lnTo>
                    <a:pt x="1565" y="148"/>
                  </a:lnTo>
                  <a:lnTo>
                    <a:pt x="1566" y="148"/>
                  </a:lnTo>
                  <a:lnTo>
                    <a:pt x="1568" y="149"/>
                  </a:lnTo>
                  <a:lnTo>
                    <a:pt x="1568" y="153"/>
                  </a:lnTo>
                  <a:lnTo>
                    <a:pt x="1570" y="158"/>
                  </a:lnTo>
                  <a:lnTo>
                    <a:pt x="1551" y="153"/>
                  </a:lnTo>
                  <a:lnTo>
                    <a:pt x="1553" y="166"/>
                  </a:lnTo>
                  <a:lnTo>
                    <a:pt x="1539" y="168"/>
                  </a:lnTo>
                  <a:lnTo>
                    <a:pt x="1588" y="188"/>
                  </a:lnTo>
                  <a:lnTo>
                    <a:pt x="1593" y="192"/>
                  </a:lnTo>
                  <a:lnTo>
                    <a:pt x="1598" y="193"/>
                  </a:lnTo>
                  <a:lnTo>
                    <a:pt x="1602" y="197"/>
                  </a:lnTo>
                  <a:lnTo>
                    <a:pt x="1605" y="202"/>
                  </a:lnTo>
                  <a:lnTo>
                    <a:pt x="1610" y="205"/>
                  </a:lnTo>
                  <a:lnTo>
                    <a:pt x="1614" y="207"/>
                  </a:lnTo>
                  <a:lnTo>
                    <a:pt x="1619" y="208"/>
                  </a:lnTo>
                  <a:lnTo>
                    <a:pt x="1622" y="210"/>
                  </a:lnTo>
                  <a:lnTo>
                    <a:pt x="1629" y="210"/>
                  </a:lnTo>
                  <a:lnTo>
                    <a:pt x="1622" y="220"/>
                  </a:lnTo>
                  <a:lnTo>
                    <a:pt x="1625" y="220"/>
                  </a:lnTo>
                  <a:lnTo>
                    <a:pt x="1632" y="220"/>
                  </a:lnTo>
                  <a:lnTo>
                    <a:pt x="1637" y="219"/>
                  </a:lnTo>
                  <a:lnTo>
                    <a:pt x="1642" y="219"/>
                  </a:lnTo>
                  <a:lnTo>
                    <a:pt x="1647" y="220"/>
                  </a:lnTo>
                  <a:lnTo>
                    <a:pt x="1651" y="222"/>
                  </a:lnTo>
                  <a:lnTo>
                    <a:pt x="1654" y="225"/>
                  </a:lnTo>
                  <a:lnTo>
                    <a:pt x="1654" y="229"/>
                  </a:lnTo>
                  <a:lnTo>
                    <a:pt x="1654" y="232"/>
                  </a:lnTo>
                  <a:lnTo>
                    <a:pt x="1652" y="237"/>
                  </a:lnTo>
                  <a:lnTo>
                    <a:pt x="1652" y="242"/>
                  </a:lnTo>
                  <a:lnTo>
                    <a:pt x="1649" y="242"/>
                  </a:lnTo>
                  <a:lnTo>
                    <a:pt x="1646" y="241"/>
                  </a:lnTo>
                  <a:lnTo>
                    <a:pt x="1642" y="241"/>
                  </a:lnTo>
                  <a:lnTo>
                    <a:pt x="1639" y="241"/>
                  </a:lnTo>
                  <a:lnTo>
                    <a:pt x="1636" y="242"/>
                  </a:lnTo>
                  <a:lnTo>
                    <a:pt x="1647" y="249"/>
                  </a:lnTo>
                  <a:lnTo>
                    <a:pt x="1639" y="252"/>
                  </a:lnTo>
                  <a:lnTo>
                    <a:pt x="1634" y="256"/>
                  </a:lnTo>
                  <a:lnTo>
                    <a:pt x="1627" y="256"/>
                  </a:lnTo>
                  <a:lnTo>
                    <a:pt x="1619" y="252"/>
                  </a:lnTo>
                  <a:lnTo>
                    <a:pt x="1620" y="266"/>
                  </a:lnTo>
                  <a:lnTo>
                    <a:pt x="1620" y="280"/>
                  </a:lnTo>
                  <a:lnTo>
                    <a:pt x="1609" y="274"/>
                  </a:lnTo>
                  <a:lnTo>
                    <a:pt x="1598" y="266"/>
                  </a:lnTo>
                  <a:lnTo>
                    <a:pt x="1590" y="256"/>
                  </a:lnTo>
                  <a:lnTo>
                    <a:pt x="1592" y="254"/>
                  </a:lnTo>
                  <a:lnTo>
                    <a:pt x="1595" y="254"/>
                  </a:lnTo>
                  <a:lnTo>
                    <a:pt x="1598" y="252"/>
                  </a:lnTo>
                  <a:lnTo>
                    <a:pt x="1600" y="251"/>
                  </a:lnTo>
                  <a:lnTo>
                    <a:pt x="1602" y="249"/>
                  </a:lnTo>
                  <a:lnTo>
                    <a:pt x="1603" y="246"/>
                  </a:lnTo>
                  <a:lnTo>
                    <a:pt x="1602" y="242"/>
                  </a:lnTo>
                  <a:lnTo>
                    <a:pt x="1600" y="244"/>
                  </a:lnTo>
                  <a:lnTo>
                    <a:pt x="1597" y="246"/>
                  </a:lnTo>
                  <a:lnTo>
                    <a:pt x="1592" y="247"/>
                  </a:lnTo>
                  <a:lnTo>
                    <a:pt x="1588" y="249"/>
                  </a:lnTo>
                  <a:lnTo>
                    <a:pt x="1587" y="249"/>
                  </a:lnTo>
                  <a:lnTo>
                    <a:pt x="1583" y="247"/>
                  </a:lnTo>
                  <a:lnTo>
                    <a:pt x="1580" y="244"/>
                  </a:lnTo>
                  <a:lnTo>
                    <a:pt x="1576" y="241"/>
                  </a:lnTo>
                  <a:lnTo>
                    <a:pt x="1573" y="237"/>
                  </a:lnTo>
                  <a:lnTo>
                    <a:pt x="1571" y="234"/>
                  </a:lnTo>
                  <a:lnTo>
                    <a:pt x="1566" y="232"/>
                  </a:lnTo>
                  <a:lnTo>
                    <a:pt x="1563" y="232"/>
                  </a:lnTo>
                  <a:lnTo>
                    <a:pt x="1560" y="234"/>
                  </a:lnTo>
                  <a:lnTo>
                    <a:pt x="1558" y="236"/>
                  </a:lnTo>
                  <a:lnTo>
                    <a:pt x="1556" y="239"/>
                  </a:lnTo>
                  <a:lnTo>
                    <a:pt x="1556" y="241"/>
                  </a:lnTo>
                  <a:lnTo>
                    <a:pt x="1556" y="242"/>
                  </a:lnTo>
                  <a:lnTo>
                    <a:pt x="1558" y="244"/>
                  </a:lnTo>
                  <a:lnTo>
                    <a:pt x="1560" y="246"/>
                  </a:lnTo>
                  <a:lnTo>
                    <a:pt x="1561" y="249"/>
                  </a:lnTo>
                  <a:lnTo>
                    <a:pt x="1561" y="252"/>
                  </a:lnTo>
                  <a:lnTo>
                    <a:pt x="1549" y="251"/>
                  </a:lnTo>
                  <a:lnTo>
                    <a:pt x="1553" y="263"/>
                  </a:lnTo>
                  <a:lnTo>
                    <a:pt x="1556" y="263"/>
                  </a:lnTo>
                  <a:lnTo>
                    <a:pt x="1560" y="261"/>
                  </a:lnTo>
                  <a:lnTo>
                    <a:pt x="1561" y="261"/>
                  </a:lnTo>
                  <a:lnTo>
                    <a:pt x="1563" y="263"/>
                  </a:lnTo>
                  <a:lnTo>
                    <a:pt x="1563" y="266"/>
                  </a:lnTo>
                  <a:lnTo>
                    <a:pt x="1570" y="285"/>
                  </a:lnTo>
                  <a:lnTo>
                    <a:pt x="1571" y="280"/>
                  </a:lnTo>
                  <a:lnTo>
                    <a:pt x="1573" y="278"/>
                  </a:lnTo>
                  <a:lnTo>
                    <a:pt x="1575" y="278"/>
                  </a:lnTo>
                  <a:lnTo>
                    <a:pt x="1576" y="280"/>
                  </a:lnTo>
                  <a:lnTo>
                    <a:pt x="1580" y="280"/>
                  </a:lnTo>
                  <a:lnTo>
                    <a:pt x="1583" y="281"/>
                  </a:lnTo>
                  <a:lnTo>
                    <a:pt x="1587" y="283"/>
                  </a:lnTo>
                  <a:lnTo>
                    <a:pt x="1588" y="285"/>
                  </a:lnTo>
                  <a:lnTo>
                    <a:pt x="1590" y="288"/>
                  </a:lnTo>
                  <a:lnTo>
                    <a:pt x="1590" y="291"/>
                  </a:lnTo>
                  <a:lnTo>
                    <a:pt x="1592" y="296"/>
                  </a:lnTo>
                  <a:lnTo>
                    <a:pt x="1592" y="298"/>
                  </a:lnTo>
                  <a:lnTo>
                    <a:pt x="1593" y="300"/>
                  </a:lnTo>
                  <a:lnTo>
                    <a:pt x="1597" y="302"/>
                  </a:lnTo>
                  <a:lnTo>
                    <a:pt x="1598" y="303"/>
                  </a:lnTo>
                  <a:lnTo>
                    <a:pt x="1600" y="303"/>
                  </a:lnTo>
                  <a:lnTo>
                    <a:pt x="1602" y="307"/>
                  </a:lnTo>
                  <a:lnTo>
                    <a:pt x="1603" y="310"/>
                  </a:lnTo>
                  <a:lnTo>
                    <a:pt x="1603" y="313"/>
                  </a:lnTo>
                  <a:lnTo>
                    <a:pt x="1605" y="318"/>
                  </a:lnTo>
                  <a:lnTo>
                    <a:pt x="1605" y="324"/>
                  </a:lnTo>
                  <a:lnTo>
                    <a:pt x="1605" y="327"/>
                  </a:lnTo>
                  <a:lnTo>
                    <a:pt x="1597" y="317"/>
                  </a:lnTo>
                  <a:lnTo>
                    <a:pt x="1595" y="320"/>
                  </a:lnTo>
                  <a:lnTo>
                    <a:pt x="1597" y="322"/>
                  </a:lnTo>
                  <a:lnTo>
                    <a:pt x="1597" y="325"/>
                  </a:lnTo>
                  <a:lnTo>
                    <a:pt x="1598" y="327"/>
                  </a:lnTo>
                  <a:lnTo>
                    <a:pt x="1600" y="329"/>
                  </a:lnTo>
                  <a:lnTo>
                    <a:pt x="1602" y="332"/>
                  </a:lnTo>
                  <a:lnTo>
                    <a:pt x="1600" y="335"/>
                  </a:lnTo>
                  <a:lnTo>
                    <a:pt x="1598" y="335"/>
                  </a:lnTo>
                  <a:lnTo>
                    <a:pt x="1595" y="334"/>
                  </a:lnTo>
                  <a:lnTo>
                    <a:pt x="1598" y="344"/>
                  </a:lnTo>
                  <a:lnTo>
                    <a:pt x="1597" y="344"/>
                  </a:lnTo>
                  <a:lnTo>
                    <a:pt x="1593" y="340"/>
                  </a:lnTo>
                  <a:lnTo>
                    <a:pt x="1590" y="339"/>
                  </a:lnTo>
                  <a:lnTo>
                    <a:pt x="1587" y="335"/>
                  </a:lnTo>
                  <a:lnTo>
                    <a:pt x="1585" y="332"/>
                  </a:lnTo>
                  <a:lnTo>
                    <a:pt x="1581" y="330"/>
                  </a:lnTo>
                  <a:lnTo>
                    <a:pt x="1553" y="312"/>
                  </a:lnTo>
                  <a:lnTo>
                    <a:pt x="1554" y="315"/>
                  </a:lnTo>
                  <a:lnTo>
                    <a:pt x="1554" y="320"/>
                  </a:lnTo>
                  <a:lnTo>
                    <a:pt x="1539" y="312"/>
                  </a:lnTo>
                  <a:lnTo>
                    <a:pt x="1548" y="329"/>
                  </a:lnTo>
                  <a:lnTo>
                    <a:pt x="1549" y="330"/>
                  </a:lnTo>
                  <a:lnTo>
                    <a:pt x="1553" y="332"/>
                  </a:lnTo>
                  <a:lnTo>
                    <a:pt x="1556" y="332"/>
                  </a:lnTo>
                  <a:lnTo>
                    <a:pt x="1560" y="334"/>
                  </a:lnTo>
                  <a:lnTo>
                    <a:pt x="1563" y="335"/>
                  </a:lnTo>
                  <a:lnTo>
                    <a:pt x="1580" y="347"/>
                  </a:lnTo>
                  <a:lnTo>
                    <a:pt x="1583" y="349"/>
                  </a:lnTo>
                  <a:lnTo>
                    <a:pt x="1583" y="352"/>
                  </a:lnTo>
                  <a:lnTo>
                    <a:pt x="1583" y="354"/>
                  </a:lnTo>
                  <a:lnTo>
                    <a:pt x="1583" y="357"/>
                  </a:lnTo>
                  <a:lnTo>
                    <a:pt x="1583" y="361"/>
                  </a:lnTo>
                  <a:lnTo>
                    <a:pt x="1536" y="349"/>
                  </a:lnTo>
                  <a:lnTo>
                    <a:pt x="1532" y="347"/>
                  </a:lnTo>
                  <a:lnTo>
                    <a:pt x="1531" y="346"/>
                  </a:lnTo>
                  <a:lnTo>
                    <a:pt x="1529" y="344"/>
                  </a:lnTo>
                  <a:lnTo>
                    <a:pt x="1529" y="340"/>
                  </a:lnTo>
                  <a:lnTo>
                    <a:pt x="1527" y="340"/>
                  </a:lnTo>
                  <a:lnTo>
                    <a:pt x="1502" y="334"/>
                  </a:lnTo>
                  <a:lnTo>
                    <a:pt x="1505" y="330"/>
                  </a:lnTo>
                  <a:lnTo>
                    <a:pt x="1500" y="329"/>
                  </a:lnTo>
                  <a:lnTo>
                    <a:pt x="1495" y="327"/>
                  </a:lnTo>
                  <a:lnTo>
                    <a:pt x="1490" y="325"/>
                  </a:lnTo>
                  <a:lnTo>
                    <a:pt x="1485" y="322"/>
                  </a:lnTo>
                  <a:lnTo>
                    <a:pt x="1499" y="315"/>
                  </a:lnTo>
                  <a:lnTo>
                    <a:pt x="1494" y="313"/>
                  </a:lnTo>
                  <a:lnTo>
                    <a:pt x="1489" y="313"/>
                  </a:lnTo>
                  <a:lnTo>
                    <a:pt x="1485" y="312"/>
                  </a:lnTo>
                  <a:lnTo>
                    <a:pt x="1482" y="308"/>
                  </a:lnTo>
                  <a:lnTo>
                    <a:pt x="1478" y="307"/>
                  </a:lnTo>
                  <a:lnTo>
                    <a:pt x="1475" y="302"/>
                  </a:lnTo>
                  <a:lnTo>
                    <a:pt x="1473" y="298"/>
                  </a:lnTo>
                  <a:lnTo>
                    <a:pt x="1472" y="295"/>
                  </a:lnTo>
                  <a:lnTo>
                    <a:pt x="1470" y="291"/>
                  </a:lnTo>
                  <a:lnTo>
                    <a:pt x="1468" y="291"/>
                  </a:lnTo>
                  <a:lnTo>
                    <a:pt x="1465" y="291"/>
                  </a:lnTo>
                  <a:lnTo>
                    <a:pt x="1462" y="291"/>
                  </a:lnTo>
                  <a:lnTo>
                    <a:pt x="1458" y="295"/>
                  </a:lnTo>
                  <a:lnTo>
                    <a:pt x="1458" y="290"/>
                  </a:lnTo>
                  <a:lnTo>
                    <a:pt x="1456" y="288"/>
                  </a:lnTo>
                  <a:lnTo>
                    <a:pt x="1453" y="286"/>
                  </a:lnTo>
                  <a:lnTo>
                    <a:pt x="1450" y="286"/>
                  </a:lnTo>
                  <a:lnTo>
                    <a:pt x="1450" y="290"/>
                  </a:lnTo>
                  <a:lnTo>
                    <a:pt x="1450" y="291"/>
                  </a:lnTo>
                  <a:lnTo>
                    <a:pt x="1450" y="295"/>
                  </a:lnTo>
                  <a:lnTo>
                    <a:pt x="1445" y="293"/>
                  </a:lnTo>
                  <a:lnTo>
                    <a:pt x="1441" y="291"/>
                  </a:lnTo>
                  <a:lnTo>
                    <a:pt x="1436" y="291"/>
                  </a:lnTo>
                  <a:lnTo>
                    <a:pt x="1433" y="291"/>
                  </a:lnTo>
                  <a:lnTo>
                    <a:pt x="1428" y="293"/>
                  </a:lnTo>
                  <a:lnTo>
                    <a:pt x="1424" y="296"/>
                  </a:lnTo>
                  <a:lnTo>
                    <a:pt x="1419" y="296"/>
                  </a:lnTo>
                  <a:lnTo>
                    <a:pt x="1414" y="298"/>
                  </a:lnTo>
                  <a:lnTo>
                    <a:pt x="1409" y="296"/>
                  </a:lnTo>
                  <a:lnTo>
                    <a:pt x="1404" y="298"/>
                  </a:lnTo>
                  <a:lnTo>
                    <a:pt x="1402" y="296"/>
                  </a:lnTo>
                  <a:lnTo>
                    <a:pt x="1399" y="295"/>
                  </a:lnTo>
                  <a:lnTo>
                    <a:pt x="1397" y="291"/>
                  </a:lnTo>
                  <a:lnTo>
                    <a:pt x="1394" y="288"/>
                  </a:lnTo>
                  <a:lnTo>
                    <a:pt x="1394" y="286"/>
                  </a:lnTo>
                  <a:lnTo>
                    <a:pt x="1394" y="283"/>
                  </a:lnTo>
                  <a:lnTo>
                    <a:pt x="1396" y="280"/>
                  </a:lnTo>
                  <a:lnTo>
                    <a:pt x="1399" y="278"/>
                  </a:lnTo>
                  <a:lnTo>
                    <a:pt x="1402" y="274"/>
                  </a:lnTo>
                  <a:lnTo>
                    <a:pt x="1406" y="273"/>
                  </a:lnTo>
                  <a:lnTo>
                    <a:pt x="1406" y="269"/>
                  </a:lnTo>
                  <a:lnTo>
                    <a:pt x="1407" y="266"/>
                  </a:lnTo>
                  <a:lnTo>
                    <a:pt x="1419" y="268"/>
                  </a:lnTo>
                  <a:lnTo>
                    <a:pt x="1431" y="269"/>
                  </a:lnTo>
                  <a:lnTo>
                    <a:pt x="1443" y="269"/>
                  </a:lnTo>
                  <a:lnTo>
                    <a:pt x="1445" y="268"/>
                  </a:lnTo>
                  <a:lnTo>
                    <a:pt x="1450" y="268"/>
                  </a:lnTo>
                  <a:lnTo>
                    <a:pt x="1455" y="266"/>
                  </a:lnTo>
                  <a:lnTo>
                    <a:pt x="1458" y="266"/>
                  </a:lnTo>
                  <a:lnTo>
                    <a:pt x="1463" y="264"/>
                  </a:lnTo>
                  <a:lnTo>
                    <a:pt x="1465" y="263"/>
                  </a:lnTo>
                  <a:lnTo>
                    <a:pt x="1465" y="259"/>
                  </a:lnTo>
                  <a:lnTo>
                    <a:pt x="1463" y="258"/>
                  </a:lnTo>
                  <a:lnTo>
                    <a:pt x="1460" y="254"/>
                  </a:lnTo>
                  <a:lnTo>
                    <a:pt x="1456" y="252"/>
                  </a:lnTo>
                  <a:lnTo>
                    <a:pt x="1453" y="249"/>
                  </a:lnTo>
                  <a:lnTo>
                    <a:pt x="1451" y="249"/>
                  </a:lnTo>
                  <a:lnTo>
                    <a:pt x="1480" y="219"/>
                  </a:lnTo>
                  <a:lnTo>
                    <a:pt x="1482" y="217"/>
                  </a:lnTo>
                  <a:lnTo>
                    <a:pt x="1485" y="215"/>
                  </a:lnTo>
                  <a:lnTo>
                    <a:pt x="1485" y="214"/>
                  </a:lnTo>
                  <a:lnTo>
                    <a:pt x="1485" y="212"/>
                  </a:lnTo>
                  <a:lnTo>
                    <a:pt x="1473" y="188"/>
                  </a:lnTo>
                  <a:lnTo>
                    <a:pt x="1470" y="185"/>
                  </a:lnTo>
                  <a:lnTo>
                    <a:pt x="1467" y="181"/>
                  </a:lnTo>
                  <a:lnTo>
                    <a:pt x="1462" y="180"/>
                  </a:lnTo>
                  <a:lnTo>
                    <a:pt x="1458" y="178"/>
                  </a:lnTo>
                  <a:lnTo>
                    <a:pt x="1455" y="176"/>
                  </a:lnTo>
                  <a:lnTo>
                    <a:pt x="1451" y="175"/>
                  </a:lnTo>
                  <a:lnTo>
                    <a:pt x="1448" y="170"/>
                  </a:lnTo>
                  <a:lnTo>
                    <a:pt x="1446" y="166"/>
                  </a:lnTo>
                  <a:lnTo>
                    <a:pt x="1445" y="165"/>
                  </a:lnTo>
                  <a:lnTo>
                    <a:pt x="1443" y="165"/>
                  </a:lnTo>
                  <a:lnTo>
                    <a:pt x="1440" y="165"/>
                  </a:lnTo>
                  <a:lnTo>
                    <a:pt x="1436" y="166"/>
                  </a:lnTo>
                  <a:lnTo>
                    <a:pt x="1418" y="173"/>
                  </a:lnTo>
                  <a:lnTo>
                    <a:pt x="1419" y="166"/>
                  </a:lnTo>
                  <a:lnTo>
                    <a:pt x="1419" y="163"/>
                  </a:lnTo>
                  <a:lnTo>
                    <a:pt x="1421" y="161"/>
                  </a:lnTo>
                  <a:lnTo>
                    <a:pt x="1424" y="159"/>
                  </a:lnTo>
                  <a:lnTo>
                    <a:pt x="1428" y="158"/>
                  </a:lnTo>
                  <a:lnTo>
                    <a:pt x="1434" y="156"/>
                  </a:lnTo>
                  <a:lnTo>
                    <a:pt x="1428" y="149"/>
                  </a:lnTo>
                  <a:lnTo>
                    <a:pt x="1419" y="143"/>
                  </a:lnTo>
                  <a:lnTo>
                    <a:pt x="1411" y="137"/>
                  </a:lnTo>
                  <a:lnTo>
                    <a:pt x="1402" y="139"/>
                  </a:lnTo>
                  <a:lnTo>
                    <a:pt x="1401" y="127"/>
                  </a:lnTo>
                  <a:lnTo>
                    <a:pt x="1399" y="126"/>
                  </a:lnTo>
                  <a:lnTo>
                    <a:pt x="1397" y="126"/>
                  </a:lnTo>
                  <a:lnTo>
                    <a:pt x="1396" y="127"/>
                  </a:lnTo>
                  <a:lnTo>
                    <a:pt x="1392" y="127"/>
                  </a:lnTo>
                  <a:lnTo>
                    <a:pt x="1391" y="127"/>
                  </a:lnTo>
                  <a:lnTo>
                    <a:pt x="1389" y="126"/>
                  </a:lnTo>
                  <a:lnTo>
                    <a:pt x="1387" y="122"/>
                  </a:lnTo>
                  <a:lnTo>
                    <a:pt x="1385" y="121"/>
                  </a:lnTo>
                  <a:lnTo>
                    <a:pt x="1384" y="117"/>
                  </a:lnTo>
                  <a:lnTo>
                    <a:pt x="1382" y="115"/>
                  </a:lnTo>
                  <a:lnTo>
                    <a:pt x="1380" y="115"/>
                  </a:lnTo>
                  <a:lnTo>
                    <a:pt x="1379" y="115"/>
                  </a:lnTo>
                  <a:lnTo>
                    <a:pt x="1375" y="119"/>
                  </a:lnTo>
                  <a:lnTo>
                    <a:pt x="1380" y="121"/>
                  </a:lnTo>
                  <a:lnTo>
                    <a:pt x="1382" y="122"/>
                  </a:lnTo>
                  <a:lnTo>
                    <a:pt x="1385" y="127"/>
                  </a:lnTo>
                  <a:lnTo>
                    <a:pt x="1387" y="132"/>
                  </a:lnTo>
                  <a:lnTo>
                    <a:pt x="1370" y="134"/>
                  </a:lnTo>
                  <a:lnTo>
                    <a:pt x="1355" y="131"/>
                  </a:lnTo>
                  <a:lnTo>
                    <a:pt x="1338" y="127"/>
                  </a:lnTo>
                  <a:lnTo>
                    <a:pt x="1352" y="141"/>
                  </a:lnTo>
                  <a:lnTo>
                    <a:pt x="1350" y="141"/>
                  </a:lnTo>
                  <a:lnTo>
                    <a:pt x="1347" y="139"/>
                  </a:lnTo>
                  <a:lnTo>
                    <a:pt x="1345" y="137"/>
                  </a:lnTo>
                  <a:lnTo>
                    <a:pt x="1343" y="136"/>
                  </a:lnTo>
                  <a:lnTo>
                    <a:pt x="1342" y="134"/>
                  </a:lnTo>
                  <a:lnTo>
                    <a:pt x="1338" y="134"/>
                  </a:lnTo>
                  <a:lnTo>
                    <a:pt x="1338" y="134"/>
                  </a:lnTo>
                  <a:lnTo>
                    <a:pt x="1336" y="136"/>
                  </a:lnTo>
                  <a:lnTo>
                    <a:pt x="1335" y="137"/>
                  </a:lnTo>
                  <a:lnTo>
                    <a:pt x="1333" y="139"/>
                  </a:lnTo>
                  <a:lnTo>
                    <a:pt x="1321" y="134"/>
                  </a:lnTo>
                  <a:lnTo>
                    <a:pt x="1309" y="132"/>
                  </a:lnTo>
                  <a:lnTo>
                    <a:pt x="1296" y="132"/>
                  </a:lnTo>
                  <a:lnTo>
                    <a:pt x="1282" y="132"/>
                  </a:lnTo>
                  <a:lnTo>
                    <a:pt x="1279" y="132"/>
                  </a:lnTo>
                  <a:lnTo>
                    <a:pt x="1274" y="131"/>
                  </a:lnTo>
                  <a:lnTo>
                    <a:pt x="1269" y="129"/>
                  </a:lnTo>
                  <a:lnTo>
                    <a:pt x="1266" y="127"/>
                  </a:lnTo>
                  <a:lnTo>
                    <a:pt x="1264" y="126"/>
                  </a:lnTo>
                  <a:lnTo>
                    <a:pt x="1262" y="122"/>
                  </a:lnTo>
                  <a:lnTo>
                    <a:pt x="1262" y="121"/>
                  </a:lnTo>
                  <a:lnTo>
                    <a:pt x="1262" y="119"/>
                  </a:lnTo>
                  <a:lnTo>
                    <a:pt x="1262" y="119"/>
                  </a:lnTo>
                  <a:lnTo>
                    <a:pt x="1259" y="119"/>
                  </a:lnTo>
                  <a:lnTo>
                    <a:pt x="1255" y="119"/>
                  </a:lnTo>
                  <a:lnTo>
                    <a:pt x="1252" y="119"/>
                  </a:lnTo>
                  <a:lnTo>
                    <a:pt x="1249" y="121"/>
                  </a:lnTo>
                  <a:lnTo>
                    <a:pt x="1247" y="122"/>
                  </a:lnTo>
                  <a:lnTo>
                    <a:pt x="1244" y="122"/>
                  </a:lnTo>
                  <a:lnTo>
                    <a:pt x="1240" y="121"/>
                  </a:lnTo>
                  <a:lnTo>
                    <a:pt x="1233" y="117"/>
                  </a:lnTo>
                  <a:lnTo>
                    <a:pt x="1227" y="112"/>
                  </a:lnTo>
                  <a:lnTo>
                    <a:pt x="1222" y="105"/>
                  </a:lnTo>
                  <a:lnTo>
                    <a:pt x="1217" y="99"/>
                  </a:lnTo>
                  <a:lnTo>
                    <a:pt x="1254" y="102"/>
                  </a:lnTo>
                  <a:lnTo>
                    <a:pt x="1242" y="93"/>
                  </a:lnTo>
                  <a:lnTo>
                    <a:pt x="1228" y="90"/>
                  </a:lnTo>
                  <a:lnTo>
                    <a:pt x="1213" y="90"/>
                  </a:lnTo>
                  <a:lnTo>
                    <a:pt x="1213" y="88"/>
                  </a:lnTo>
                  <a:lnTo>
                    <a:pt x="1211" y="85"/>
                  </a:lnTo>
                  <a:lnTo>
                    <a:pt x="1211" y="80"/>
                  </a:lnTo>
                  <a:lnTo>
                    <a:pt x="1210" y="75"/>
                  </a:lnTo>
                  <a:lnTo>
                    <a:pt x="1210" y="71"/>
                  </a:lnTo>
                  <a:lnTo>
                    <a:pt x="1210" y="68"/>
                  </a:lnTo>
                  <a:lnTo>
                    <a:pt x="1210" y="65"/>
                  </a:lnTo>
                  <a:lnTo>
                    <a:pt x="1210" y="61"/>
                  </a:lnTo>
                  <a:lnTo>
                    <a:pt x="1213" y="56"/>
                  </a:lnTo>
                  <a:lnTo>
                    <a:pt x="1215" y="53"/>
                  </a:lnTo>
                  <a:lnTo>
                    <a:pt x="1217" y="48"/>
                  </a:lnTo>
                  <a:lnTo>
                    <a:pt x="1218" y="44"/>
                  </a:lnTo>
                  <a:lnTo>
                    <a:pt x="1228" y="27"/>
                  </a:lnTo>
                  <a:lnTo>
                    <a:pt x="1244" y="16"/>
                  </a:lnTo>
                  <a:lnTo>
                    <a:pt x="1259" y="11"/>
                  </a:lnTo>
                  <a:lnTo>
                    <a:pt x="1272" y="9"/>
                  </a:lnTo>
                  <a:close/>
                  <a:moveTo>
                    <a:pt x="1360" y="7"/>
                  </a:moveTo>
                  <a:lnTo>
                    <a:pt x="1377" y="14"/>
                  </a:lnTo>
                  <a:lnTo>
                    <a:pt x="1382" y="16"/>
                  </a:lnTo>
                  <a:lnTo>
                    <a:pt x="1385" y="14"/>
                  </a:lnTo>
                  <a:lnTo>
                    <a:pt x="1391" y="14"/>
                  </a:lnTo>
                  <a:lnTo>
                    <a:pt x="1394" y="16"/>
                  </a:lnTo>
                  <a:lnTo>
                    <a:pt x="1406" y="22"/>
                  </a:lnTo>
                  <a:lnTo>
                    <a:pt x="1416" y="29"/>
                  </a:lnTo>
                  <a:lnTo>
                    <a:pt x="1426" y="41"/>
                  </a:lnTo>
                  <a:lnTo>
                    <a:pt x="1419" y="41"/>
                  </a:lnTo>
                  <a:lnTo>
                    <a:pt x="1414" y="39"/>
                  </a:lnTo>
                  <a:lnTo>
                    <a:pt x="1407" y="39"/>
                  </a:lnTo>
                  <a:lnTo>
                    <a:pt x="1401" y="39"/>
                  </a:lnTo>
                  <a:lnTo>
                    <a:pt x="1396" y="41"/>
                  </a:lnTo>
                  <a:lnTo>
                    <a:pt x="1387" y="44"/>
                  </a:lnTo>
                  <a:lnTo>
                    <a:pt x="1379" y="46"/>
                  </a:lnTo>
                  <a:lnTo>
                    <a:pt x="1374" y="46"/>
                  </a:lnTo>
                  <a:lnTo>
                    <a:pt x="1370" y="44"/>
                  </a:lnTo>
                  <a:lnTo>
                    <a:pt x="1365" y="41"/>
                  </a:lnTo>
                  <a:lnTo>
                    <a:pt x="1362" y="39"/>
                  </a:lnTo>
                  <a:lnTo>
                    <a:pt x="1362" y="36"/>
                  </a:lnTo>
                  <a:lnTo>
                    <a:pt x="1360" y="34"/>
                  </a:lnTo>
                  <a:lnTo>
                    <a:pt x="1360" y="33"/>
                  </a:lnTo>
                  <a:lnTo>
                    <a:pt x="1360" y="31"/>
                  </a:lnTo>
                  <a:lnTo>
                    <a:pt x="1360" y="29"/>
                  </a:lnTo>
                  <a:lnTo>
                    <a:pt x="1357" y="27"/>
                  </a:lnTo>
                  <a:lnTo>
                    <a:pt x="1353" y="24"/>
                  </a:lnTo>
                  <a:lnTo>
                    <a:pt x="1352" y="21"/>
                  </a:lnTo>
                  <a:lnTo>
                    <a:pt x="1352" y="17"/>
                  </a:lnTo>
                  <a:lnTo>
                    <a:pt x="1352" y="12"/>
                  </a:lnTo>
                  <a:lnTo>
                    <a:pt x="1355" y="9"/>
                  </a:lnTo>
                  <a:lnTo>
                    <a:pt x="1360" y="7"/>
                  </a:lnTo>
                  <a:close/>
                  <a:moveTo>
                    <a:pt x="1088" y="7"/>
                  </a:moveTo>
                  <a:lnTo>
                    <a:pt x="1091" y="7"/>
                  </a:lnTo>
                  <a:lnTo>
                    <a:pt x="1095" y="9"/>
                  </a:lnTo>
                  <a:lnTo>
                    <a:pt x="1098" y="11"/>
                  </a:lnTo>
                  <a:lnTo>
                    <a:pt x="1103" y="12"/>
                  </a:lnTo>
                  <a:lnTo>
                    <a:pt x="1093" y="19"/>
                  </a:lnTo>
                  <a:lnTo>
                    <a:pt x="1095" y="21"/>
                  </a:lnTo>
                  <a:lnTo>
                    <a:pt x="1097" y="22"/>
                  </a:lnTo>
                  <a:lnTo>
                    <a:pt x="1100" y="24"/>
                  </a:lnTo>
                  <a:lnTo>
                    <a:pt x="1078" y="38"/>
                  </a:lnTo>
                  <a:lnTo>
                    <a:pt x="1085" y="38"/>
                  </a:lnTo>
                  <a:lnTo>
                    <a:pt x="1090" y="38"/>
                  </a:lnTo>
                  <a:lnTo>
                    <a:pt x="1093" y="38"/>
                  </a:lnTo>
                  <a:lnTo>
                    <a:pt x="1095" y="39"/>
                  </a:lnTo>
                  <a:lnTo>
                    <a:pt x="1098" y="43"/>
                  </a:lnTo>
                  <a:lnTo>
                    <a:pt x="1102" y="49"/>
                  </a:lnTo>
                  <a:lnTo>
                    <a:pt x="1103" y="48"/>
                  </a:lnTo>
                  <a:lnTo>
                    <a:pt x="1105" y="46"/>
                  </a:lnTo>
                  <a:lnTo>
                    <a:pt x="1108" y="44"/>
                  </a:lnTo>
                  <a:lnTo>
                    <a:pt x="1112" y="56"/>
                  </a:lnTo>
                  <a:lnTo>
                    <a:pt x="1108" y="56"/>
                  </a:lnTo>
                  <a:lnTo>
                    <a:pt x="1103" y="58"/>
                  </a:lnTo>
                  <a:lnTo>
                    <a:pt x="1108" y="61"/>
                  </a:lnTo>
                  <a:lnTo>
                    <a:pt x="1110" y="63"/>
                  </a:lnTo>
                  <a:lnTo>
                    <a:pt x="1110" y="66"/>
                  </a:lnTo>
                  <a:lnTo>
                    <a:pt x="1108" y="68"/>
                  </a:lnTo>
                  <a:lnTo>
                    <a:pt x="1107" y="71"/>
                  </a:lnTo>
                  <a:lnTo>
                    <a:pt x="1103" y="75"/>
                  </a:lnTo>
                  <a:lnTo>
                    <a:pt x="1100" y="77"/>
                  </a:lnTo>
                  <a:lnTo>
                    <a:pt x="1095" y="78"/>
                  </a:lnTo>
                  <a:lnTo>
                    <a:pt x="1091" y="80"/>
                  </a:lnTo>
                  <a:lnTo>
                    <a:pt x="1088" y="80"/>
                  </a:lnTo>
                  <a:lnTo>
                    <a:pt x="1085" y="80"/>
                  </a:lnTo>
                  <a:lnTo>
                    <a:pt x="1085" y="83"/>
                  </a:lnTo>
                  <a:lnTo>
                    <a:pt x="1083" y="87"/>
                  </a:lnTo>
                  <a:lnTo>
                    <a:pt x="1081" y="88"/>
                  </a:lnTo>
                  <a:lnTo>
                    <a:pt x="1078" y="90"/>
                  </a:lnTo>
                  <a:lnTo>
                    <a:pt x="1075" y="92"/>
                  </a:lnTo>
                  <a:lnTo>
                    <a:pt x="1071" y="90"/>
                  </a:lnTo>
                  <a:lnTo>
                    <a:pt x="1066" y="88"/>
                  </a:lnTo>
                  <a:lnTo>
                    <a:pt x="1063" y="87"/>
                  </a:lnTo>
                  <a:lnTo>
                    <a:pt x="1059" y="83"/>
                  </a:lnTo>
                  <a:lnTo>
                    <a:pt x="1058" y="78"/>
                  </a:lnTo>
                  <a:lnTo>
                    <a:pt x="1054" y="75"/>
                  </a:lnTo>
                  <a:lnTo>
                    <a:pt x="1042" y="65"/>
                  </a:lnTo>
                  <a:lnTo>
                    <a:pt x="1029" y="56"/>
                  </a:lnTo>
                  <a:lnTo>
                    <a:pt x="1015" y="48"/>
                  </a:lnTo>
                  <a:lnTo>
                    <a:pt x="1014" y="44"/>
                  </a:lnTo>
                  <a:lnTo>
                    <a:pt x="1014" y="43"/>
                  </a:lnTo>
                  <a:lnTo>
                    <a:pt x="1014" y="39"/>
                  </a:lnTo>
                  <a:lnTo>
                    <a:pt x="1017" y="38"/>
                  </a:lnTo>
                  <a:lnTo>
                    <a:pt x="1019" y="36"/>
                  </a:lnTo>
                  <a:lnTo>
                    <a:pt x="1022" y="34"/>
                  </a:lnTo>
                  <a:lnTo>
                    <a:pt x="1026" y="34"/>
                  </a:lnTo>
                  <a:lnTo>
                    <a:pt x="1027" y="36"/>
                  </a:lnTo>
                  <a:lnTo>
                    <a:pt x="1031" y="39"/>
                  </a:lnTo>
                  <a:lnTo>
                    <a:pt x="1034" y="43"/>
                  </a:lnTo>
                  <a:lnTo>
                    <a:pt x="1036" y="44"/>
                  </a:lnTo>
                  <a:lnTo>
                    <a:pt x="1039" y="46"/>
                  </a:lnTo>
                  <a:lnTo>
                    <a:pt x="1042" y="46"/>
                  </a:lnTo>
                  <a:lnTo>
                    <a:pt x="1046" y="44"/>
                  </a:lnTo>
                  <a:lnTo>
                    <a:pt x="1048" y="43"/>
                  </a:lnTo>
                  <a:lnTo>
                    <a:pt x="1049" y="41"/>
                  </a:lnTo>
                  <a:lnTo>
                    <a:pt x="1049" y="38"/>
                  </a:lnTo>
                  <a:lnTo>
                    <a:pt x="1049" y="33"/>
                  </a:lnTo>
                  <a:lnTo>
                    <a:pt x="1049" y="29"/>
                  </a:lnTo>
                  <a:lnTo>
                    <a:pt x="1049" y="27"/>
                  </a:lnTo>
                  <a:lnTo>
                    <a:pt x="1046" y="26"/>
                  </a:lnTo>
                  <a:lnTo>
                    <a:pt x="1041" y="24"/>
                  </a:lnTo>
                  <a:lnTo>
                    <a:pt x="1037" y="22"/>
                  </a:lnTo>
                  <a:lnTo>
                    <a:pt x="1034" y="21"/>
                  </a:lnTo>
                  <a:lnTo>
                    <a:pt x="1031" y="21"/>
                  </a:lnTo>
                  <a:lnTo>
                    <a:pt x="1032" y="17"/>
                  </a:lnTo>
                  <a:lnTo>
                    <a:pt x="1036" y="16"/>
                  </a:lnTo>
                  <a:lnTo>
                    <a:pt x="1037" y="12"/>
                  </a:lnTo>
                  <a:lnTo>
                    <a:pt x="1041" y="9"/>
                  </a:lnTo>
                  <a:lnTo>
                    <a:pt x="1042" y="9"/>
                  </a:lnTo>
                  <a:lnTo>
                    <a:pt x="1048" y="9"/>
                  </a:lnTo>
                  <a:lnTo>
                    <a:pt x="1051" y="7"/>
                  </a:lnTo>
                  <a:lnTo>
                    <a:pt x="1054" y="7"/>
                  </a:lnTo>
                  <a:lnTo>
                    <a:pt x="1059" y="7"/>
                  </a:lnTo>
                  <a:lnTo>
                    <a:pt x="1063" y="9"/>
                  </a:lnTo>
                  <a:lnTo>
                    <a:pt x="1068" y="11"/>
                  </a:lnTo>
                  <a:lnTo>
                    <a:pt x="1071" y="12"/>
                  </a:lnTo>
                  <a:lnTo>
                    <a:pt x="1075" y="11"/>
                  </a:lnTo>
                  <a:lnTo>
                    <a:pt x="1080" y="11"/>
                  </a:lnTo>
                  <a:lnTo>
                    <a:pt x="1083" y="9"/>
                  </a:lnTo>
                  <a:lnTo>
                    <a:pt x="1088" y="7"/>
                  </a:lnTo>
                  <a:close/>
                  <a:moveTo>
                    <a:pt x="1147" y="0"/>
                  </a:moveTo>
                  <a:lnTo>
                    <a:pt x="1151" y="0"/>
                  </a:lnTo>
                  <a:lnTo>
                    <a:pt x="1154" y="0"/>
                  </a:lnTo>
                  <a:lnTo>
                    <a:pt x="1159" y="0"/>
                  </a:lnTo>
                  <a:lnTo>
                    <a:pt x="1162" y="0"/>
                  </a:lnTo>
                  <a:lnTo>
                    <a:pt x="1184" y="2"/>
                  </a:lnTo>
                  <a:lnTo>
                    <a:pt x="1206" y="7"/>
                  </a:lnTo>
                  <a:lnTo>
                    <a:pt x="1198" y="19"/>
                  </a:lnTo>
                  <a:lnTo>
                    <a:pt x="1189" y="34"/>
                  </a:lnTo>
                  <a:lnTo>
                    <a:pt x="1181" y="44"/>
                  </a:lnTo>
                  <a:lnTo>
                    <a:pt x="1173" y="46"/>
                  </a:lnTo>
                  <a:lnTo>
                    <a:pt x="1162" y="46"/>
                  </a:lnTo>
                  <a:lnTo>
                    <a:pt x="1151" y="44"/>
                  </a:lnTo>
                  <a:lnTo>
                    <a:pt x="1142" y="44"/>
                  </a:lnTo>
                  <a:lnTo>
                    <a:pt x="1152" y="48"/>
                  </a:lnTo>
                  <a:lnTo>
                    <a:pt x="1154" y="53"/>
                  </a:lnTo>
                  <a:lnTo>
                    <a:pt x="1151" y="58"/>
                  </a:lnTo>
                  <a:lnTo>
                    <a:pt x="1146" y="65"/>
                  </a:lnTo>
                  <a:lnTo>
                    <a:pt x="1142" y="71"/>
                  </a:lnTo>
                  <a:lnTo>
                    <a:pt x="1140" y="77"/>
                  </a:lnTo>
                  <a:lnTo>
                    <a:pt x="1146" y="77"/>
                  </a:lnTo>
                  <a:lnTo>
                    <a:pt x="1151" y="78"/>
                  </a:lnTo>
                  <a:lnTo>
                    <a:pt x="1156" y="80"/>
                  </a:lnTo>
                  <a:lnTo>
                    <a:pt x="1159" y="83"/>
                  </a:lnTo>
                  <a:lnTo>
                    <a:pt x="1162" y="88"/>
                  </a:lnTo>
                  <a:lnTo>
                    <a:pt x="1164" y="95"/>
                  </a:lnTo>
                  <a:lnTo>
                    <a:pt x="1166" y="100"/>
                  </a:lnTo>
                  <a:lnTo>
                    <a:pt x="1168" y="105"/>
                  </a:lnTo>
                  <a:lnTo>
                    <a:pt x="1171" y="109"/>
                  </a:lnTo>
                  <a:lnTo>
                    <a:pt x="1174" y="114"/>
                  </a:lnTo>
                  <a:lnTo>
                    <a:pt x="1179" y="119"/>
                  </a:lnTo>
                  <a:lnTo>
                    <a:pt x="1184" y="122"/>
                  </a:lnTo>
                  <a:lnTo>
                    <a:pt x="1188" y="127"/>
                  </a:lnTo>
                  <a:lnTo>
                    <a:pt x="1166" y="141"/>
                  </a:lnTo>
                  <a:lnTo>
                    <a:pt x="1171" y="143"/>
                  </a:lnTo>
                  <a:lnTo>
                    <a:pt x="1174" y="144"/>
                  </a:lnTo>
                  <a:lnTo>
                    <a:pt x="1178" y="146"/>
                  </a:lnTo>
                  <a:lnTo>
                    <a:pt x="1181" y="146"/>
                  </a:lnTo>
                  <a:lnTo>
                    <a:pt x="1184" y="144"/>
                  </a:lnTo>
                  <a:lnTo>
                    <a:pt x="1189" y="143"/>
                  </a:lnTo>
                  <a:lnTo>
                    <a:pt x="1193" y="143"/>
                  </a:lnTo>
                  <a:lnTo>
                    <a:pt x="1196" y="144"/>
                  </a:lnTo>
                  <a:lnTo>
                    <a:pt x="1200" y="146"/>
                  </a:lnTo>
                  <a:lnTo>
                    <a:pt x="1205" y="148"/>
                  </a:lnTo>
                  <a:lnTo>
                    <a:pt x="1195" y="154"/>
                  </a:lnTo>
                  <a:lnTo>
                    <a:pt x="1198" y="158"/>
                  </a:lnTo>
                  <a:lnTo>
                    <a:pt x="1200" y="159"/>
                  </a:lnTo>
                  <a:lnTo>
                    <a:pt x="1201" y="161"/>
                  </a:lnTo>
                  <a:lnTo>
                    <a:pt x="1203" y="163"/>
                  </a:lnTo>
                  <a:lnTo>
                    <a:pt x="1203" y="166"/>
                  </a:lnTo>
                  <a:lnTo>
                    <a:pt x="1203" y="170"/>
                  </a:lnTo>
                  <a:lnTo>
                    <a:pt x="1201" y="175"/>
                  </a:lnTo>
                  <a:lnTo>
                    <a:pt x="1201" y="178"/>
                  </a:lnTo>
                  <a:lnTo>
                    <a:pt x="1201" y="181"/>
                  </a:lnTo>
                  <a:lnTo>
                    <a:pt x="1203" y="183"/>
                  </a:lnTo>
                  <a:lnTo>
                    <a:pt x="1206" y="186"/>
                  </a:lnTo>
                  <a:lnTo>
                    <a:pt x="1210" y="181"/>
                  </a:lnTo>
                  <a:lnTo>
                    <a:pt x="1213" y="178"/>
                  </a:lnTo>
                  <a:lnTo>
                    <a:pt x="1215" y="173"/>
                  </a:lnTo>
                  <a:lnTo>
                    <a:pt x="1215" y="168"/>
                  </a:lnTo>
                  <a:lnTo>
                    <a:pt x="1215" y="165"/>
                  </a:lnTo>
                  <a:lnTo>
                    <a:pt x="1217" y="161"/>
                  </a:lnTo>
                  <a:lnTo>
                    <a:pt x="1218" y="158"/>
                  </a:lnTo>
                  <a:lnTo>
                    <a:pt x="1220" y="156"/>
                  </a:lnTo>
                  <a:lnTo>
                    <a:pt x="1222" y="154"/>
                  </a:lnTo>
                  <a:lnTo>
                    <a:pt x="1223" y="154"/>
                  </a:lnTo>
                  <a:lnTo>
                    <a:pt x="1227" y="156"/>
                  </a:lnTo>
                  <a:lnTo>
                    <a:pt x="1232" y="158"/>
                  </a:lnTo>
                  <a:lnTo>
                    <a:pt x="1237" y="161"/>
                  </a:lnTo>
                  <a:lnTo>
                    <a:pt x="1240" y="163"/>
                  </a:lnTo>
                  <a:lnTo>
                    <a:pt x="1242" y="166"/>
                  </a:lnTo>
                  <a:lnTo>
                    <a:pt x="1242" y="170"/>
                  </a:lnTo>
                  <a:lnTo>
                    <a:pt x="1244" y="173"/>
                  </a:lnTo>
                  <a:lnTo>
                    <a:pt x="1244" y="176"/>
                  </a:lnTo>
                  <a:lnTo>
                    <a:pt x="1245" y="180"/>
                  </a:lnTo>
                  <a:lnTo>
                    <a:pt x="1244" y="181"/>
                  </a:lnTo>
                  <a:lnTo>
                    <a:pt x="1242" y="185"/>
                  </a:lnTo>
                  <a:lnTo>
                    <a:pt x="1238" y="186"/>
                  </a:lnTo>
                  <a:lnTo>
                    <a:pt x="1238" y="183"/>
                  </a:lnTo>
                  <a:lnTo>
                    <a:pt x="1238" y="180"/>
                  </a:lnTo>
                  <a:lnTo>
                    <a:pt x="1233" y="186"/>
                  </a:lnTo>
                  <a:lnTo>
                    <a:pt x="1233" y="195"/>
                  </a:lnTo>
                  <a:lnTo>
                    <a:pt x="1238" y="203"/>
                  </a:lnTo>
                  <a:lnTo>
                    <a:pt x="1247" y="210"/>
                  </a:lnTo>
                  <a:lnTo>
                    <a:pt x="1254" y="215"/>
                  </a:lnTo>
                  <a:lnTo>
                    <a:pt x="1260" y="215"/>
                  </a:lnTo>
                  <a:lnTo>
                    <a:pt x="1264" y="210"/>
                  </a:lnTo>
                  <a:lnTo>
                    <a:pt x="1264" y="205"/>
                  </a:lnTo>
                  <a:lnTo>
                    <a:pt x="1264" y="202"/>
                  </a:lnTo>
                  <a:lnTo>
                    <a:pt x="1266" y="198"/>
                  </a:lnTo>
                  <a:lnTo>
                    <a:pt x="1267" y="197"/>
                  </a:lnTo>
                  <a:lnTo>
                    <a:pt x="1271" y="195"/>
                  </a:lnTo>
                  <a:lnTo>
                    <a:pt x="1272" y="192"/>
                  </a:lnTo>
                  <a:lnTo>
                    <a:pt x="1276" y="190"/>
                  </a:lnTo>
                  <a:lnTo>
                    <a:pt x="1277" y="186"/>
                  </a:lnTo>
                  <a:lnTo>
                    <a:pt x="1277" y="180"/>
                  </a:lnTo>
                  <a:lnTo>
                    <a:pt x="1277" y="176"/>
                  </a:lnTo>
                  <a:lnTo>
                    <a:pt x="1279" y="173"/>
                  </a:lnTo>
                  <a:lnTo>
                    <a:pt x="1281" y="170"/>
                  </a:lnTo>
                  <a:lnTo>
                    <a:pt x="1284" y="168"/>
                  </a:lnTo>
                  <a:lnTo>
                    <a:pt x="1291" y="166"/>
                  </a:lnTo>
                  <a:lnTo>
                    <a:pt x="1287" y="161"/>
                  </a:lnTo>
                  <a:lnTo>
                    <a:pt x="1284" y="158"/>
                  </a:lnTo>
                  <a:lnTo>
                    <a:pt x="1282" y="153"/>
                  </a:lnTo>
                  <a:lnTo>
                    <a:pt x="1281" y="149"/>
                  </a:lnTo>
                  <a:lnTo>
                    <a:pt x="1282" y="143"/>
                  </a:lnTo>
                  <a:lnTo>
                    <a:pt x="1282" y="139"/>
                  </a:lnTo>
                  <a:lnTo>
                    <a:pt x="1286" y="137"/>
                  </a:lnTo>
                  <a:lnTo>
                    <a:pt x="1287" y="136"/>
                  </a:lnTo>
                  <a:lnTo>
                    <a:pt x="1291" y="136"/>
                  </a:lnTo>
                  <a:lnTo>
                    <a:pt x="1294" y="136"/>
                  </a:lnTo>
                  <a:lnTo>
                    <a:pt x="1298" y="137"/>
                  </a:lnTo>
                  <a:lnTo>
                    <a:pt x="1303" y="137"/>
                  </a:lnTo>
                  <a:lnTo>
                    <a:pt x="1306" y="137"/>
                  </a:lnTo>
                  <a:lnTo>
                    <a:pt x="1311" y="139"/>
                  </a:lnTo>
                  <a:lnTo>
                    <a:pt x="1316" y="139"/>
                  </a:lnTo>
                  <a:lnTo>
                    <a:pt x="1321" y="141"/>
                  </a:lnTo>
                  <a:lnTo>
                    <a:pt x="1325" y="143"/>
                  </a:lnTo>
                  <a:lnTo>
                    <a:pt x="1328" y="148"/>
                  </a:lnTo>
                  <a:lnTo>
                    <a:pt x="1331" y="149"/>
                  </a:lnTo>
                  <a:lnTo>
                    <a:pt x="1335" y="153"/>
                  </a:lnTo>
                  <a:lnTo>
                    <a:pt x="1340" y="154"/>
                  </a:lnTo>
                  <a:lnTo>
                    <a:pt x="1345" y="154"/>
                  </a:lnTo>
                  <a:lnTo>
                    <a:pt x="1343" y="159"/>
                  </a:lnTo>
                  <a:lnTo>
                    <a:pt x="1343" y="163"/>
                  </a:lnTo>
                  <a:lnTo>
                    <a:pt x="1343" y="166"/>
                  </a:lnTo>
                  <a:lnTo>
                    <a:pt x="1345" y="170"/>
                  </a:lnTo>
                  <a:lnTo>
                    <a:pt x="1345" y="171"/>
                  </a:lnTo>
                  <a:lnTo>
                    <a:pt x="1343" y="175"/>
                  </a:lnTo>
                  <a:lnTo>
                    <a:pt x="1340" y="176"/>
                  </a:lnTo>
                  <a:lnTo>
                    <a:pt x="1336" y="176"/>
                  </a:lnTo>
                  <a:lnTo>
                    <a:pt x="1331" y="178"/>
                  </a:lnTo>
                  <a:lnTo>
                    <a:pt x="1328" y="178"/>
                  </a:lnTo>
                  <a:lnTo>
                    <a:pt x="1325" y="178"/>
                  </a:lnTo>
                  <a:lnTo>
                    <a:pt x="1328" y="183"/>
                  </a:lnTo>
                  <a:lnTo>
                    <a:pt x="1330" y="190"/>
                  </a:lnTo>
                  <a:lnTo>
                    <a:pt x="1333" y="195"/>
                  </a:lnTo>
                  <a:lnTo>
                    <a:pt x="1338" y="200"/>
                  </a:lnTo>
                  <a:lnTo>
                    <a:pt x="1342" y="203"/>
                  </a:lnTo>
                  <a:lnTo>
                    <a:pt x="1343" y="207"/>
                  </a:lnTo>
                  <a:lnTo>
                    <a:pt x="1345" y="210"/>
                  </a:lnTo>
                  <a:lnTo>
                    <a:pt x="1345" y="214"/>
                  </a:lnTo>
                  <a:lnTo>
                    <a:pt x="1343" y="217"/>
                  </a:lnTo>
                  <a:lnTo>
                    <a:pt x="1342" y="222"/>
                  </a:lnTo>
                  <a:lnTo>
                    <a:pt x="1336" y="225"/>
                  </a:lnTo>
                  <a:lnTo>
                    <a:pt x="1331" y="229"/>
                  </a:lnTo>
                  <a:lnTo>
                    <a:pt x="1326" y="232"/>
                  </a:lnTo>
                  <a:lnTo>
                    <a:pt x="1321" y="234"/>
                  </a:lnTo>
                  <a:lnTo>
                    <a:pt x="1316" y="237"/>
                  </a:lnTo>
                  <a:lnTo>
                    <a:pt x="1313" y="237"/>
                  </a:lnTo>
                  <a:lnTo>
                    <a:pt x="1309" y="237"/>
                  </a:lnTo>
                  <a:lnTo>
                    <a:pt x="1308" y="236"/>
                  </a:lnTo>
                  <a:lnTo>
                    <a:pt x="1304" y="232"/>
                  </a:lnTo>
                  <a:lnTo>
                    <a:pt x="1303" y="230"/>
                  </a:lnTo>
                  <a:lnTo>
                    <a:pt x="1299" y="227"/>
                  </a:lnTo>
                  <a:lnTo>
                    <a:pt x="1308" y="246"/>
                  </a:lnTo>
                  <a:lnTo>
                    <a:pt x="1294" y="239"/>
                  </a:lnTo>
                  <a:lnTo>
                    <a:pt x="1296" y="244"/>
                  </a:lnTo>
                  <a:lnTo>
                    <a:pt x="1284" y="241"/>
                  </a:lnTo>
                  <a:lnTo>
                    <a:pt x="1282" y="241"/>
                  </a:lnTo>
                  <a:lnTo>
                    <a:pt x="1282" y="237"/>
                  </a:lnTo>
                  <a:lnTo>
                    <a:pt x="1282" y="236"/>
                  </a:lnTo>
                  <a:lnTo>
                    <a:pt x="1281" y="234"/>
                  </a:lnTo>
                  <a:lnTo>
                    <a:pt x="1281" y="234"/>
                  </a:lnTo>
                  <a:lnTo>
                    <a:pt x="1277" y="232"/>
                  </a:lnTo>
                  <a:lnTo>
                    <a:pt x="1272" y="232"/>
                  </a:lnTo>
                  <a:lnTo>
                    <a:pt x="1269" y="232"/>
                  </a:lnTo>
                  <a:lnTo>
                    <a:pt x="1266" y="234"/>
                  </a:lnTo>
                  <a:lnTo>
                    <a:pt x="1264" y="236"/>
                  </a:lnTo>
                  <a:lnTo>
                    <a:pt x="1260" y="239"/>
                  </a:lnTo>
                  <a:lnTo>
                    <a:pt x="1274" y="246"/>
                  </a:lnTo>
                  <a:lnTo>
                    <a:pt x="1271" y="251"/>
                  </a:lnTo>
                  <a:lnTo>
                    <a:pt x="1267" y="256"/>
                  </a:lnTo>
                  <a:lnTo>
                    <a:pt x="1264" y="261"/>
                  </a:lnTo>
                  <a:lnTo>
                    <a:pt x="1259" y="264"/>
                  </a:lnTo>
                  <a:lnTo>
                    <a:pt x="1254" y="266"/>
                  </a:lnTo>
                  <a:lnTo>
                    <a:pt x="1250" y="266"/>
                  </a:lnTo>
                  <a:lnTo>
                    <a:pt x="1247" y="266"/>
                  </a:lnTo>
                  <a:lnTo>
                    <a:pt x="1244" y="264"/>
                  </a:lnTo>
                  <a:lnTo>
                    <a:pt x="1240" y="261"/>
                  </a:lnTo>
                  <a:lnTo>
                    <a:pt x="1235" y="259"/>
                  </a:lnTo>
                  <a:lnTo>
                    <a:pt x="1220" y="254"/>
                  </a:lnTo>
                  <a:lnTo>
                    <a:pt x="1205" y="252"/>
                  </a:lnTo>
                  <a:lnTo>
                    <a:pt x="1189" y="251"/>
                  </a:lnTo>
                  <a:lnTo>
                    <a:pt x="1225" y="269"/>
                  </a:lnTo>
                  <a:lnTo>
                    <a:pt x="1235" y="271"/>
                  </a:lnTo>
                  <a:lnTo>
                    <a:pt x="1247" y="273"/>
                  </a:lnTo>
                  <a:lnTo>
                    <a:pt x="1257" y="273"/>
                  </a:lnTo>
                  <a:lnTo>
                    <a:pt x="1254" y="283"/>
                  </a:lnTo>
                  <a:lnTo>
                    <a:pt x="1247" y="293"/>
                  </a:lnTo>
                  <a:lnTo>
                    <a:pt x="1242" y="300"/>
                  </a:lnTo>
                  <a:lnTo>
                    <a:pt x="1237" y="303"/>
                  </a:lnTo>
                  <a:lnTo>
                    <a:pt x="1233" y="305"/>
                  </a:lnTo>
                  <a:lnTo>
                    <a:pt x="1228" y="305"/>
                  </a:lnTo>
                  <a:lnTo>
                    <a:pt x="1225" y="305"/>
                  </a:lnTo>
                  <a:lnTo>
                    <a:pt x="1222" y="305"/>
                  </a:lnTo>
                  <a:lnTo>
                    <a:pt x="1218" y="305"/>
                  </a:lnTo>
                  <a:lnTo>
                    <a:pt x="1215" y="307"/>
                  </a:lnTo>
                  <a:lnTo>
                    <a:pt x="1206" y="312"/>
                  </a:lnTo>
                  <a:lnTo>
                    <a:pt x="1200" y="315"/>
                  </a:lnTo>
                  <a:lnTo>
                    <a:pt x="1195" y="313"/>
                  </a:lnTo>
                  <a:lnTo>
                    <a:pt x="1184" y="312"/>
                  </a:lnTo>
                  <a:lnTo>
                    <a:pt x="1157" y="303"/>
                  </a:lnTo>
                  <a:lnTo>
                    <a:pt x="1176" y="313"/>
                  </a:lnTo>
                  <a:lnTo>
                    <a:pt x="1174" y="315"/>
                  </a:lnTo>
                  <a:lnTo>
                    <a:pt x="1173" y="317"/>
                  </a:lnTo>
                  <a:lnTo>
                    <a:pt x="1178" y="315"/>
                  </a:lnTo>
                  <a:lnTo>
                    <a:pt x="1181" y="315"/>
                  </a:lnTo>
                  <a:lnTo>
                    <a:pt x="1184" y="315"/>
                  </a:lnTo>
                  <a:lnTo>
                    <a:pt x="1188" y="317"/>
                  </a:lnTo>
                  <a:lnTo>
                    <a:pt x="1193" y="320"/>
                  </a:lnTo>
                  <a:lnTo>
                    <a:pt x="1195" y="322"/>
                  </a:lnTo>
                  <a:lnTo>
                    <a:pt x="1198" y="324"/>
                  </a:lnTo>
                  <a:lnTo>
                    <a:pt x="1200" y="325"/>
                  </a:lnTo>
                  <a:lnTo>
                    <a:pt x="1200" y="329"/>
                  </a:lnTo>
                  <a:lnTo>
                    <a:pt x="1200" y="330"/>
                  </a:lnTo>
                  <a:lnTo>
                    <a:pt x="1196" y="334"/>
                  </a:lnTo>
                  <a:lnTo>
                    <a:pt x="1191" y="335"/>
                  </a:lnTo>
                  <a:lnTo>
                    <a:pt x="1186" y="337"/>
                  </a:lnTo>
                  <a:lnTo>
                    <a:pt x="1181" y="337"/>
                  </a:lnTo>
                  <a:lnTo>
                    <a:pt x="1174" y="337"/>
                  </a:lnTo>
                  <a:lnTo>
                    <a:pt x="1173" y="337"/>
                  </a:lnTo>
                  <a:lnTo>
                    <a:pt x="1171" y="340"/>
                  </a:lnTo>
                  <a:lnTo>
                    <a:pt x="1169" y="344"/>
                  </a:lnTo>
                  <a:lnTo>
                    <a:pt x="1168" y="347"/>
                  </a:lnTo>
                  <a:lnTo>
                    <a:pt x="1166" y="349"/>
                  </a:lnTo>
                  <a:lnTo>
                    <a:pt x="1157" y="361"/>
                  </a:lnTo>
                  <a:lnTo>
                    <a:pt x="1149" y="374"/>
                  </a:lnTo>
                  <a:lnTo>
                    <a:pt x="1144" y="388"/>
                  </a:lnTo>
                  <a:lnTo>
                    <a:pt x="1132" y="437"/>
                  </a:lnTo>
                  <a:lnTo>
                    <a:pt x="1137" y="439"/>
                  </a:lnTo>
                  <a:lnTo>
                    <a:pt x="1144" y="439"/>
                  </a:lnTo>
                  <a:lnTo>
                    <a:pt x="1149" y="440"/>
                  </a:lnTo>
                  <a:lnTo>
                    <a:pt x="1154" y="442"/>
                  </a:lnTo>
                  <a:lnTo>
                    <a:pt x="1159" y="444"/>
                  </a:lnTo>
                  <a:lnTo>
                    <a:pt x="1164" y="452"/>
                  </a:lnTo>
                  <a:lnTo>
                    <a:pt x="1168" y="464"/>
                  </a:lnTo>
                  <a:lnTo>
                    <a:pt x="1169" y="474"/>
                  </a:lnTo>
                  <a:lnTo>
                    <a:pt x="1173" y="481"/>
                  </a:lnTo>
                  <a:lnTo>
                    <a:pt x="1174" y="483"/>
                  </a:lnTo>
                  <a:lnTo>
                    <a:pt x="1178" y="484"/>
                  </a:lnTo>
                  <a:lnTo>
                    <a:pt x="1181" y="483"/>
                  </a:lnTo>
                  <a:lnTo>
                    <a:pt x="1184" y="483"/>
                  </a:lnTo>
                  <a:lnTo>
                    <a:pt x="1189" y="481"/>
                  </a:lnTo>
                  <a:lnTo>
                    <a:pt x="1196" y="481"/>
                  </a:lnTo>
                  <a:lnTo>
                    <a:pt x="1201" y="483"/>
                  </a:lnTo>
                  <a:lnTo>
                    <a:pt x="1206" y="484"/>
                  </a:lnTo>
                  <a:lnTo>
                    <a:pt x="1211" y="486"/>
                  </a:lnTo>
                  <a:lnTo>
                    <a:pt x="1228" y="493"/>
                  </a:lnTo>
                  <a:lnTo>
                    <a:pt x="1244" y="501"/>
                  </a:lnTo>
                  <a:lnTo>
                    <a:pt x="1260" y="511"/>
                  </a:lnTo>
                  <a:lnTo>
                    <a:pt x="1264" y="513"/>
                  </a:lnTo>
                  <a:lnTo>
                    <a:pt x="1267" y="516"/>
                  </a:lnTo>
                  <a:lnTo>
                    <a:pt x="1271" y="520"/>
                  </a:lnTo>
                  <a:lnTo>
                    <a:pt x="1276" y="523"/>
                  </a:lnTo>
                  <a:lnTo>
                    <a:pt x="1279" y="525"/>
                  </a:lnTo>
                  <a:lnTo>
                    <a:pt x="1282" y="527"/>
                  </a:lnTo>
                  <a:lnTo>
                    <a:pt x="1311" y="530"/>
                  </a:lnTo>
                  <a:lnTo>
                    <a:pt x="1313" y="530"/>
                  </a:lnTo>
                  <a:lnTo>
                    <a:pt x="1316" y="530"/>
                  </a:lnTo>
                  <a:lnTo>
                    <a:pt x="1321" y="530"/>
                  </a:lnTo>
                  <a:lnTo>
                    <a:pt x="1325" y="530"/>
                  </a:lnTo>
                  <a:lnTo>
                    <a:pt x="1328" y="532"/>
                  </a:lnTo>
                  <a:lnTo>
                    <a:pt x="1331" y="532"/>
                  </a:lnTo>
                  <a:lnTo>
                    <a:pt x="1331" y="533"/>
                  </a:lnTo>
                  <a:lnTo>
                    <a:pt x="1330" y="574"/>
                  </a:lnTo>
                  <a:lnTo>
                    <a:pt x="1333" y="586"/>
                  </a:lnTo>
                  <a:lnTo>
                    <a:pt x="1340" y="598"/>
                  </a:lnTo>
                  <a:lnTo>
                    <a:pt x="1350" y="608"/>
                  </a:lnTo>
                  <a:lnTo>
                    <a:pt x="1358" y="618"/>
                  </a:lnTo>
                  <a:lnTo>
                    <a:pt x="1365" y="623"/>
                  </a:lnTo>
                  <a:lnTo>
                    <a:pt x="1374" y="620"/>
                  </a:lnTo>
                  <a:lnTo>
                    <a:pt x="1382" y="613"/>
                  </a:lnTo>
                  <a:lnTo>
                    <a:pt x="1387" y="604"/>
                  </a:lnTo>
                  <a:lnTo>
                    <a:pt x="1389" y="596"/>
                  </a:lnTo>
                  <a:lnTo>
                    <a:pt x="1384" y="562"/>
                  </a:lnTo>
                  <a:lnTo>
                    <a:pt x="1382" y="557"/>
                  </a:lnTo>
                  <a:lnTo>
                    <a:pt x="1379" y="554"/>
                  </a:lnTo>
                  <a:lnTo>
                    <a:pt x="1377" y="549"/>
                  </a:lnTo>
                  <a:lnTo>
                    <a:pt x="1374" y="545"/>
                  </a:lnTo>
                  <a:lnTo>
                    <a:pt x="1370" y="542"/>
                  </a:lnTo>
                  <a:lnTo>
                    <a:pt x="1385" y="533"/>
                  </a:lnTo>
                  <a:lnTo>
                    <a:pt x="1401" y="525"/>
                  </a:lnTo>
                  <a:lnTo>
                    <a:pt x="1413" y="515"/>
                  </a:lnTo>
                  <a:lnTo>
                    <a:pt x="1418" y="503"/>
                  </a:lnTo>
                  <a:lnTo>
                    <a:pt x="1419" y="489"/>
                  </a:lnTo>
                  <a:lnTo>
                    <a:pt x="1418" y="476"/>
                  </a:lnTo>
                  <a:lnTo>
                    <a:pt x="1413" y="467"/>
                  </a:lnTo>
                  <a:lnTo>
                    <a:pt x="1406" y="461"/>
                  </a:lnTo>
                  <a:lnTo>
                    <a:pt x="1401" y="454"/>
                  </a:lnTo>
                  <a:lnTo>
                    <a:pt x="1394" y="447"/>
                  </a:lnTo>
                  <a:lnTo>
                    <a:pt x="1392" y="444"/>
                  </a:lnTo>
                  <a:lnTo>
                    <a:pt x="1391" y="442"/>
                  </a:lnTo>
                  <a:lnTo>
                    <a:pt x="1389" y="439"/>
                  </a:lnTo>
                  <a:lnTo>
                    <a:pt x="1389" y="437"/>
                  </a:lnTo>
                  <a:lnTo>
                    <a:pt x="1389" y="435"/>
                  </a:lnTo>
                  <a:lnTo>
                    <a:pt x="1391" y="433"/>
                  </a:lnTo>
                  <a:lnTo>
                    <a:pt x="1394" y="430"/>
                  </a:lnTo>
                  <a:lnTo>
                    <a:pt x="1399" y="427"/>
                  </a:lnTo>
                  <a:lnTo>
                    <a:pt x="1401" y="423"/>
                  </a:lnTo>
                  <a:lnTo>
                    <a:pt x="1402" y="422"/>
                  </a:lnTo>
                  <a:lnTo>
                    <a:pt x="1404" y="418"/>
                  </a:lnTo>
                  <a:lnTo>
                    <a:pt x="1402" y="415"/>
                  </a:lnTo>
                  <a:lnTo>
                    <a:pt x="1401" y="408"/>
                  </a:lnTo>
                  <a:lnTo>
                    <a:pt x="1399" y="403"/>
                  </a:lnTo>
                  <a:lnTo>
                    <a:pt x="1397" y="396"/>
                  </a:lnTo>
                  <a:lnTo>
                    <a:pt x="1396" y="391"/>
                  </a:lnTo>
                  <a:lnTo>
                    <a:pt x="1397" y="386"/>
                  </a:lnTo>
                  <a:lnTo>
                    <a:pt x="1401" y="374"/>
                  </a:lnTo>
                  <a:lnTo>
                    <a:pt x="1401" y="368"/>
                  </a:lnTo>
                  <a:lnTo>
                    <a:pt x="1397" y="356"/>
                  </a:lnTo>
                  <a:lnTo>
                    <a:pt x="1397" y="352"/>
                  </a:lnTo>
                  <a:lnTo>
                    <a:pt x="1397" y="349"/>
                  </a:lnTo>
                  <a:lnTo>
                    <a:pt x="1401" y="347"/>
                  </a:lnTo>
                  <a:lnTo>
                    <a:pt x="1404" y="346"/>
                  </a:lnTo>
                  <a:lnTo>
                    <a:pt x="1409" y="344"/>
                  </a:lnTo>
                  <a:lnTo>
                    <a:pt x="1421" y="346"/>
                  </a:lnTo>
                  <a:lnTo>
                    <a:pt x="1431" y="349"/>
                  </a:lnTo>
                  <a:lnTo>
                    <a:pt x="1443" y="351"/>
                  </a:lnTo>
                  <a:lnTo>
                    <a:pt x="1455" y="349"/>
                  </a:lnTo>
                  <a:lnTo>
                    <a:pt x="1458" y="347"/>
                  </a:lnTo>
                  <a:lnTo>
                    <a:pt x="1462" y="347"/>
                  </a:lnTo>
                  <a:lnTo>
                    <a:pt x="1465" y="347"/>
                  </a:lnTo>
                  <a:lnTo>
                    <a:pt x="1468" y="351"/>
                  </a:lnTo>
                  <a:lnTo>
                    <a:pt x="1472" y="352"/>
                  </a:lnTo>
                  <a:lnTo>
                    <a:pt x="1475" y="356"/>
                  </a:lnTo>
                  <a:lnTo>
                    <a:pt x="1478" y="357"/>
                  </a:lnTo>
                  <a:lnTo>
                    <a:pt x="1483" y="361"/>
                  </a:lnTo>
                  <a:lnTo>
                    <a:pt x="1487" y="362"/>
                  </a:lnTo>
                  <a:lnTo>
                    <a:pt x="1490" y="366"/>
                  </a:lnTo>
                  <a:lnTo>
                    <a:pt x="1494" y="369"/>
                  </a:lnTo>
                  <a:lnTo>
                    <a:pt x="1495" y="374"/>
                  </a:lnTo>
                  <a:lnTo>
                    <a:pt x="1497" y="379"/>
                  </a:lnTo>
                  <a:lnTo>
                    <a:pt x="1500" y="381"/>
                  </a:lnTo>
                  <a:lnTo>
                    <a:pt x="1504" y="383"/>
                  </a:lnTo>
                  <a:lnTo>
                    <a:pt x="1509" y="383"/>
                  </a:lnTo>
                  <a:lnTo>
                    <a:pt x="1516" y="383"/>
                  </a:lnTo>
                  <a:lnTo>
                    <a:pt x="1519" y="384"/>
                  </a:lnTo>
                  <a:lnTo>
                    <a:pt x="1524" y="386"/>
                  </a:lnTo>
                  <a:lnTo>
                    <a:pt x="1529" y="390"/>
                  </a:lnTo>
                  <a:lnTo>
                    <a:pt x="1527" y="393"/>
                  </a:lnTo>
                  <a:lnTo>
                    <a:pt x="1526" y="396"/>
                  </a:lnTo>
                  <a:lnTo>
                    <a:pt x="1524" y="400"/>
                  </a:lnTo>
                  <a:lnTo>
                    <a:pt x="1524" y="401"/>
                  </a:lnTo>
                  <a:lnTo>
                    <a:pt x="1524" y="406"/>
                  </a:lnTo>
                  <a:lnTo>
                    <a:pt x="1526" y="411"/>
                  </a:lnTo>
                  <a:lnTo>
                    <a:pt x="1526" y="417"/>
                  </a:lnTo>
                  <a:lnTo>
                    <a:pt x="1526" y="422"/>
                  </a:lnTo>
                  <a:lnTo>
                    <a:pt x="1526" y="428"/>
                  </a:lnTo>
                  <a:lnTo>
                    <a:pt x="1527" y="428"/>
                  </a:lnTo>
                  <a:lnTo>
                    <a:pt x="1531" y="428"/>
                  </a:lnTo>
                  <a:lnTo>
                    <a:pt x="1529" y="430"/>
                  </a:lnTo>
                  <a:lnTo>
                    <a:pt x="1526" y="433"/>
                  </a:lnTo>
                  <a:lnTo>
                    <a:pt x="1524" y="437"/>
                  </a:lnTo>
                  <a:lnTo>
                    <a:pt x="1521" y="440"/>
                  </a:lnTo>
                  <a:lnTo>
                    <a:pt x="1521" y="442"/>
                  </a:lnTo>
                  <a:lnTo>
                    <a:pt x="1522" y="445"/>
                  </a:lnTo>
                  <a:lnTo>
                    <a:pt x="1527" y="439"/>
                  </a:lnTo>
                  <a:lnTo>
                    <a:pt x="1534" y="439"/>
                  </a:lnTo>
                  <a:lnTo>
                    <a:pt x="1543" y="442"/>
                  </a:lnTo>
                  <a:lnTo>
                    <a:pt x="1549" y="447"/>
                  </a:lnTo>
                  <a:lnTo>
                    <a:pt x="1558" y="452"/>
                  </a:lnTo>
                  <a:lnTo>
                    <a:pt x="1566" y="454"/>
                  </a:lnTo>
                  <a:lnTo>
                    <a:pt x="1571" y="450"/>
                  </a:lnTo>
                  <a:lnTo>
                    <a:pt x="1576" y="440"/>
                  </a:lnTo>
                  <a:lnTo>
                    <a:pt x="1578" y="442"/>
                  </a:lnTo>
                  <a:lnTo>
                    <a:pt x="1580" y="444"/>
                  </a:lnTo>
                  <a:lnTo>
                    <a:pt x="1581" y="444"/>
                  </a:lnTo>
                  <a:lnTo>
                    <a:pt x="1585" y="439"/>
                  </a:lnTo>
                  <a:lnTo>
                    <a:pt x="1588" y="433"/>
                  </a:lnTo>
                  <a:lnTo>
                    <a:pt x="1590" y="428"/>
                  </a:lnTo>
                  <a:lnTo>
                    <a:pt x="1592" y="423"/>
                  </a:lnTo>
                  <a:lnTo>
                    <a:pt x="1592" y="418"/>
                  </a:lnTo>
                  <a:lnTo>
                    <a:pt x="1592" y="415"/>
                  </a:lnTo>
                  <a:lnTo>
                    <a:pt x="1593" y="410"/>
                  </a:lnTo>
                  <a:lnTo>
                    <a:pt x="1595" y="406"/>
                  </a:lnTo>
                  <a:lnTo>
                    <a:pt x="1598" y="401"/>
                  </a:lnTo>
                  <a:lnTo>
                    <a:pt x="1602" y="400"/>
                  </a:lnTo>
                  <a:lnTo>
                    <a:pt x="1607" y="400"/>
                  </a:lnTo>
                  <a:lnTo>
                    <a:pt x="1603" y="410"/>
                  </a:lnTo>
                  <a:lnTo>
                    <a:pt x="1612" y="413"/>
                  </a:lnTo>
                  <a:lnTo>
                    <a:pt x="1620" y="423"/>
                  </a:lnTo>
                  <a:lnTo>
                    <a:pt x="1627" y="433"/>
                  </a:lnTo>
                  <a:lnTo>
                    <a:pt x="1632" y="445"/>
                  </a:lnTo>
                  <a:lnTo>
                    <a:pt x="1637" y="455"/>
                  </a:lnTo>
                  <a:lnTo>
                    <a:pt x="1644" y="464"/>
                  </a:lnTo>
                  <a:lnTo>
                    <a:pt x="1651" y="476"/>
                  </a:lnTo>
                  <a:lnTo>
                    <a:pt x="1654" y="486"/>
                  </a:lnTo>
                  <a:lnTo>
                    <a:pt x="1654" y="488"/>
                  </a:lnTo>
                  <a:lnTo>
                    <a:pt x="1652" y="491"/>
                  </a:lnTo>
                  <a:lnTo>
                    <a:pt x="1649" y="494"/>
                  </a:lnTo>
                  <a:lnTo>
                    <a:pt x="1647" y="498"/>
                  </a:lnTo>
                  <a:lnTo>
                    <a:pt x="1647" y="499"/>
                  </a:lnTo>
                  <a:lnTo>
                    <a:pt x="1649" y="501"/>
                  </a:lnTo>
                  <a:lnTo>
                    <a:pt x="1651" y="503"/>
                  </a:lnTo>
                  <a:lnTo>
                    <a:pt x="1654" y="505"/>
                  </a:lnTo>
                  <a:lnTo>
                    <a:pt x="1656" y="506"/>
                  </a:lnTo>
                  <a:lnTo>
                    <a:pt x="1658" y="508"/>
                  </a:lnTo>
                  <a:lnTo>
                    <a:pt x="1661" y="511"/>
                  </a:lnTo>
                  <a:lnTo>
                    <a:pt x="1666" y="515"/>
                  </a:lnTo>
                  <a:lnTo>
                    <a:pt x="1669" y="518"/>
                  </a:lnTo>
                  <a:lnTo>
                    <a:pt x="1671" y="520"/>
                  </a:lnTo>
                  <a:lnTo>
                    <a:pt x="1671" y="523"/>
                  </a:lnTo>
                  <a:lnTo>
                    <a:pt x="1671" y="525"/>
                  </a:lnTo>
                  <a:lnTo>
                    <a:pt x="1671" y="527"/>
                  </a:lnTo>
                  <a:lnTo>
                    <a:pt x="1673" y="528"/>
                  </a:lnTo>
                  <a:lnTo>
                    <a:pt x="1674" y="528"/>
                  </a:lnTo>
                  <a:lnTo>
                    <a:pt x="1681" y="528"/>
                  </a:lnTo>
                  <a:lnTo>
                    <a:pt x="1686" y="530"/>
                  </a:lnTo>
                  <a:lnTo>
                    <a:pt x="1691" y="530"/>
                  </a:lnTo>
                  <a:lnTo>
                    <a:pt x="1696" y="533"/>
                  </a:lnTo>
                  <a:lnTo>
                    <a:pt x="1701" y="537"/>
                  </a:lnTo>
                  <a:lnTo>
                    <a:pt x="1705" y="538"/>
                  </a:lnTo>
                  <a:lnTo>
                    <a:pt x="1706" y="540"/>
                  </a:lnTo>
                  <a:lnTo>
                    <a:pt x="1710" y="542"/>
                  </a:lnTo>
                  <a:lnTo>
                    <a:pt x="1712" y="543"/>
                  </a:lnTo>
                  <a:lnTo>
                    <a:pt x="1713" y="545"/>
                  </a:lnTo>
                  <a:lnTo>
                    <a:pt x="1713" y="547"/>
                  </a:lnTo>
                  <a:lnTo>
                    <a:pt x="1712" y="549"/>
                  </a:lnTo>
                  <a:lnTo>
                    <a:pt x="1706" y="549"/>
                  </a:lnTo>
                  <a:lnTo>
                    <a:pt x="1698" y="552"/>
                  </a:lnTo>
                  <a:lnTo>
                    <a:pt x="1690" y="554"/>
                  </a:lnTo>
                  <a:lnTo>
                    <a:pt x="1683" y="557"/>
                  </a:lnTo>
                  <a:lnTo>
                    <a:pt x="1686" y="557"/>
                  </a:lnTo>
                  <a:lnTo>
                    <a:pt x="1691" y="555"/>
                  </a:lnTo>
                  <a:lnTo>
                    <a:pt x="1695" y="555"/>
                  </a:lnTo>
                  <a:lnTo>
                    <a:pt x="1700" y="554"/>
                  </a:lnTo>
                  <a:lnTo>
                    <a:pt x="1696" y="555"/>
                  </a:lnTo>
                  <a:lnTo>
                    <a:pt x="1693" y="559"/>
                  </a:lnTo>
                  <a:lnTo>
                    <a:pt x="1690" y="559"/>
                  </a:lnTo>
                  <a:lnTo>
                    <a:pt x="1685" y="560"/>
                  </a:lnTo>
                  <a:lnTo>
                    <a:pt x="1681" y="562"/>
                  </a:lnTo>
                  <a:lnTo>
                    <a:pt x="1678" y="562"/>
                  </a:lnTo>
                  <a:lnTo>
                    <a:pt x="1674" y="564"/>
                  </a:lnTo>
                  <a:lnTo>
                    <a:pt x="1673" y="567"/>
                  </a:lnTo>
                  <a:lnTo>
                    <a:pt x="1673" y="571"/>
                  </a:lnTo>
                  <a:lnTo>
                    <a:pt x="1673" y="572"/>
                  </a:lnTo>
                  <a:lnTo>
                    <a:pt x="1674" y="574"/>
                  </a:lnTo>
                  <a:lnTo>
                    <a:pt x="1676" y="572"/>
                  </a:lnTo>
                  <a:lnTo>
                    <a:pt x="1679" y="569"/>
                  </a:lnTo>
                  <a:lnTo>
                    <a:pt x="1681" y="567"/>
                  </a:lnTo>
                  <a:lnTo>
                    <a:pt x="1686" y="567"/>
                  </a:lnTo>
                  <a:lnTo>
                    <a:pt x="1688" y="565"/>
                  </a:lnTo>
                  <a:lnTo>
                    <a:pt x="1688" y="564"/>
                  </a:lnTo>
                  <a:lnTo>
                    <a:pt x="1690" y="562"/>
                  </a:lnTo>
                  <a:lnTo>
                    <a:pt x="1691" y="562"/>
                  </a:lnTo>
                  <a:lnTo>
                    <a:pt x="1696" y="559"/>
                  </a:lnTo>
                  <a:lnTo>
                    <a:pt x="1703" y="557"/>
                  </a:lnTo>
                  <a:lnTo>
                    <a:pt x="1710" y="557"/>
                  </a:lnTo>
                  <a:lnTo>
                    <a:pt x="1706" y="555"/>
                  </a:lnTo>
                  <a:lnTo>
                    <a:pt x="1705" y="554"/>
                  </a:lnTo>
                  <a:lnTo>
                    <a:pt x="1703" y="552"/>
                  </a:lnTo>
                  <a:lnTo>
                    <a:pt x="1706" y="552"/>
                  </a:lnTo>
                  <a:lnTo>
                    <a:pt x="1710" y="554"/>
                  </a:lnTo>
                  <a:lnTo>
                    <a:pt x="1713" y="554"/>
                  </a:lnTo>
                  <a:lnTo>
                    <a:pt x="1717" y="555"/>
                  </a:lnTo>
                  <a:lnTo>
                    <a:pt x="1718" y="559"/>
                  </a:lnTo>
                  <a:lnTo>
                    <a:pt x="1718" y="562"/>
                  </a:lnTo>
                  <a:lnTo>
                    <a:pt x="1718" y="564"/>
                  </a:lnTo>
                  <a:lnTo>
                    <a:pt x="1717" y="565"/>
                  </a:lnTo>
                  <a:lnTo>
                    <a:pt x="1717" y="567"/>
                  </a:lnTo>
                  <a:lnTo>
                    <a:pt x="1717" y="569"/>
                  </a:lnTo>
                  <a:lnTo>
                    <a:pt x="1718" y="571"/>
                  </a:lnTo>
                  <a:lnTo>
                    <a:pt x="1720" y="567"/>
                  </a:lnTo>
                  <a:lnTo>
                    <a:pt x="1723" y="565"/>
                  </a:lnTo>
                  <a:lnTo>
                    <a:pt x="1727" y="565"/>
                  </a:lnTo>
                  <a:lnTo>
                    <a:pt x="1730" y="565"/>
                  </a:lnTo>
                  <a:lnTo>
                    <a:pt x="1734" y="567"/>
                  </a:lnTo>
                  <a:lnTo>
                    <a:pt x="1737" y="569"/>
                  </a:lnTo>
                  <a:lnTo>
                    <a:pt x="1740" y="571"/>
                  </a:lnTo>
                  <a:lnTo>
                    <a:pt x="1740" y="572"/>
                  </a:lnTo>
                  <a:lnTo>
                    <a:pt x="1740" y="576"/>
                  </a:lnTo>
                  <a:lnTo>
                    <a:pt x="1740" y="579"/>
                  </a:lnTo>
                  <a:lnTo>
                    <a:pt x="1740" y="582"/>
                  </a:lnTo>
                  <a:lnTo>
                    <a:pt x="1739" y="586"/>
                  </a:lnTo>
                  <a:lnTo>
                    <a:pt x="1739" y="587"/>
                  </a:lnTo>
                  <a:lnTo>
                    <a:pt x="1737" y="591"/>
                  </a:lnTo>
                  <a:lnTo>
                    <a:pt x="1739" y="594"/>
                  </a:lnTo>
                  <a:lnTo>
                    <a:pt x="1739" y="596"/>
                  </a:lnTo>
                  <a:lnTo>
                    <a:pt x="1740" y="599"/>
                  </a:lnTo>
                  <a:lnTo>
                    <a:pt x="1740" y="603"/>
                  </a:lnTo>
                  <a:lnTo>
                    <a:pt x="1739" y="606"/>
                  </a:lnTo>
                  <a:lnTo>
                    <a:pt x="1735" y="609"/>
                  </a:lnTo>
                  <a:lnTo>
                    <a:pt x="1732" y="611"/>
                  </a:lnTo>
                  <a:lnTo>
                    <a:pt x="1727" y="614"/>
                  </a:lnTo>
                  <a:lnTo>
                    <a:pt x="1723" y="616"/>
                  </a:lnTo>
                  <a:lnTo>
                    <a:pt x="1720" y="618"/>
                  </a:lnTo>
                  <a:lnTo>
                    <a:pt x="1713" y="618"/>
                  </a:lnTo>
                  <a:lnTo>
                    <a:pt x="1706" y="620"/>
                  </a:lnTo>
                  <a:lnTo>
                    <a:pt x="1700" y="620"/>
                  </a:lnTo>
                  <a:lnTo>
                    <a:pt x="1695" y="623"/>
                  </a:lnTo>
                  <a:lnTo>
                    <a:pt x="1691" y="625"/>
                  </a:lnTo>
                  <a:lnTo>
                    <a:pt x="1688" y="630"/>
                  </a:lnTo>
                  <a:lnTo>
                    <a:pt x="1683" y="633"/>
                  </a:lnTo>
                  <a:lnTo>
                    <a:pt x="1673" y="642"/>
                  </a:lnTo>
                  <a:lnTo>
                    <a:pt x="1661" y="647"/>
                  </a:lnTo>
                  <a:lnTo>
                    <a:pt x="1647" y="645"/>
                  </a:lnTo>
                  <a:lnTo>
                    <a:pt x="1622" y="643"/>
                  </a:lnTo>
                  <a:lnTo>
                    <a:pt x="1598" y="645"/>
                  </a:lnTo>
                  <a:lnTo>
                    <a:pt x="1588" y="645"/>
                  </a:lnTo>
                  <a:lnTo>
                    <a:pt x="1580" y="645"/>
                  </a:lnTo>
                  <a:lnTo>
                    <a:pt x="1573" y="647"/>
                  </a:lnTo>
                  <a:lnTo>
                    <a:pt x="1568" y="652"/>
                  </a:lnTo>
                  <a:lnTo>
                    <a:pt x="1565" y="660"/>
                  </a:lnTo>
                  <a:lnTo>
                    <a:pt x="1563" y="662"/>
                  </a:lnTo>
                  <a:lnTo>
                    <a:pt x="1560" y="664"/>
                  </a:lnTo>
                  <a:lnTo>
                    <a:pt x="1554" y="665"/>
                  </a:lnTo>
                  <a:lnTo>
                    <a:pt x="1551" y="667"/>
                  </a:lnTo>
                  <a:lnTo>
                    <a:pt x="1548" y="669"/>
                  </a:lnTo>
                  <a:lnTo>
                    <a:pt x="1544" y="670"/>
                  </a:lnTo>
                  <a:lnTo>
                    <a:pt x="1538" y="675"/>
                  </a:lnTo>
                  <a:lnTo>
                    <a:pt x="1532" y="682"/>
                  </a:lnTo>
                  <a:lnTo>
                    <a:pt x="1527" y="689"/>
                  </a:lnTo>
                  <a:lnTo>
                    <a:pt x="1519" y="699"/>
                  </a:lnTo>
                  <a:lnTo>
                    <a:pt x="1511" y="711"/>
                  </a:lnTo>
                  <a:lnTo>
                    <a:pt x="1500" y="719"/>
                  </a:lnTo>
                  <a:lnTo>
                    <a:pt x="1514" y="711"/>
                  </a:lnTo>
                  <a:lnTo>
                    <a:pt x="1526" y="699"/>
                  </a:lnTo>
                  <a:lnTo>
                    <a:pt x="1538" y="689"/>
                  </a:lnTo>
                  <a:lnTo>
                    <a:pt x="1551" y="680"/>
                  </a:lnTo>
                  <a:lnTo>
                    <a:pt x="1560" y="675"/>
                  </a:lnTo>
                  <a:lnTo>
                    <a:pt x="1570" y="670"/>
                  </a:lnTo>
                  <a:lnTo>
                    <a:pt x="1581" y="667"/>
                  </a:lnTo>
                  <a:lnTo>
                    <a:pt x="1593" y="665"/>
                  </a:lnTo>
                  <a:lnTo>
                    <a:pt x="1603" y="669"/>
                  </a:lnTo>
                  <a:lnTo>
                    <a:pt x="1610" y="677"/>
                  </a:lnTo>
                  <a:lnTo>
                    <a:pt x="1609" y="675"/>
                  </a:lnTo>
                  <a:lnTo>
                    <a:pt x="1605" y="675"/>
                  </a:lnTo>
                  <a:lnTo>
                    <a:pt x="1609" y="677"/>
                  </a:lnTo>
                  <a:lnTo>
                    <a:pt x="1609" y="680"/>
                  </a:lnTo>
                  <a:lnTo>
                    <a:pt x="1609" y="682"/>
                  </a:lnTo>
                  <a:lnTo>
                    <a:pt x="1605" y="686"/>
                  </a:lnTo>
                  <a:lnTo>
                    <a:pt x="1603" y="687"/>
                  </a:lnTo>
                  <a:lnTo>
                    <a:pt x="1600" y="689"/>
                  </a:lnTo>
                  <a:lnTo>
                    <a:pt x="1597" y="691"/>
                  </a:lnTo>
                  <a:lnTo>
                    <a:pt x="1593" y="692"/>
                  </a:lnTo>
                  <a:lnTo>
                    <a:pt x="1592" y="692"/>
                  </a:lnTo>
                  <a:lnTo>
                    <a:pt x="1588" y="692"/>
                  </a:lnTo>
                  <a:lnTo>
                    <a:pt x="1585" y="691"/>
                  </a:lnTo>
                  <a:lnTo>
                    <a:pt x="1581" y="691"/>
                  </a:lnTo>
                  <a:lnTo>
                    <a:pt x="1578" y="692"/>
                  </a:lnTo>
                  <a:lnTo>
                    <a:pt x="1580" y="692"/>
                  </a:lnTo>
                  <a:lnTo>
                    <a:pt x="1581" y="694"/>
                  </a:lnTo>
                  <a:lnTo>
                    <a:pt x="1585" y="697"/>
                  </a:lnTo>
                  <a:lnTo>
                    <a:pt x="1587" y="699"/>
                  </a:lnTo>
                  <a:lnTo>
                    <a:pt x="1588" y="701"/>
                  </a:lnTo>
                  <a:lnTo>
                    <a:pt x="1588" y="701"/>
                  </a:lnTo>
                  <a:lnTo>
                    <a:pt x="1593" y="699"/>
                  </a:lnTo>
                  <a:lnTo>
                    <a:pt x="1598" y="699"/>
                  </a:lnTo>
                  <a:lnTo>
                    <a:pt x="1602" y="699"/>
                  </a:lnTo>
                  <a:lnTo>
                    <a:pt x="1600" y="706"/>
                  </a:lnTo>
                  <a:lnTo>
                    <a:pt x="1597" y="709"/>
                  </a:lnTo>
                  <a:lnTo>
                    <a:pt x="1593" y="714"/>
                  </a:lnTo>
                  <a:lnTo>
                    <a:pt x="1597" y="713"/>
                  </a:lnTo>
                  <a:lnTo>
                    <a:pt x="1598" y="713"/>
                  </a:lnTo>
                  <a:lnTo>
                    <a:pt x="1602" y="713"/>
                  </a:lnTo>
                  <a:lnTo>
                    <a:pt x="1600" y="718"/>
                  </a:lnTo>
                  <a:lnTo>
                    <a:pt x="1602" y="723"/>
                  </a:lnTo>
                  <a:lnTo>
                    <a:pt x="1603" y="726"/>
                  </a:lnTo>
                  <a:lnTo>
                    <a:pt x="1609" y="730"/>
                  </a:lnTo>
                  <a:lnTo>
                    <a:pt x="1612" y="733"/>
                  </a:lnTo>
                  <a:lnTo>
                    <a:pt x="1615" y="735"/>
                  </a:lnTo>
                  <a:lnTo>
                    <a:pt x="1614" y="736"/>
                  </a:lnTo>
                  <a:lnTo>
                    <a:pt x="1625" y="741"/>
                  </a:lnTo>
                  <a:lnTo>
                    <a:pt x="1636" y="743"/>
                  </a:lnTo>
                  <a:lnTo>
                    <a:pt x="1646" y="740"/>
                  </a:lnTo>
                  <a:lnTo>
                    <a:pt x="1647" y="745"/>
                  </a:lnTo>
                  <a:lnTo>
                    <a:pt x="1649" y="745"/>
                  </a:lnTo>
                  <a:lnTo>
                    <a:pt x="1652" y="743"/>
                  </a:lnTo>
                  <a:lnTo>
                    <a:pt x="1654" y="743"/>
                  </a:lnTo>
                  <a:lnTo>
                    <a:pt x="1652" y="735"/>
                  </a:lnTo>
                  <a:lnTo>
                    <a:pt x="1656" y="728"/>
                  </a:lnTo>
                  <a:lnTo>
                    <a:pt x="1661" y="719"/>
                  </a:lnTo>
                  <a:lnTo>
                    <a:pt x="1666" y="714"/>
                  </a:lnTo>
                  <a:lnTo>
                    <a:pt x="1669" y="716"/>
                  </a:lnTo>
                  <a:lnTo>
                    <a:pt x="1671" y="718"/>
                  </a:lnTo>
                  <a:lnTo>
                    <a:pt x="1671" y="721"/>
                  </a:lnTo>
                  <a:lnTo>
                    <a:pt x="1669" y="724"/>
                  </a:lnTo>
                  <a:lnTo>
                    <a:pt x="1669" y="728"/>
                  </a:lnTo>
                  <a:lnTo>
                    <a:pt x="1668" y="731"/>
                  </a:lnTo>
                  <a:lnTo>
                    <a:pt x="1671" y="731"/>
                  </a:lnTo>
                  <a:lnTo>
                    <a:pt x="1673" y="731"/>
                  </a:lnTo>
                  <a:lnTo>
                    <a:pt x="1676" y="731"/>
                  </a:lnTo>
                  <a:lnTo>
                    <a:pt x="1678" y="735"/>
                  </a:lnTo>
                  <a:lnTo>
                    <a:pt x="1679" y="736"/>
                  </a:lnTo>
                  <a:lnTo>
                    <a:pt x="1679" y="738"/>
                  </a:lnTo>
                  <a:lnTo>
                    <a:pt x="1678" y="740"/>
                  </a:lnTo>
                  <a:lnTo>
                    <a:pt x="1673" y="741"/>
                  </a:lnTo>
                  <a:lnTo>
                    <a:pt x="1666" y="745"/>
                  </a:lnTo>
                  <a:lnTo>
                    <a:pt x="1661" y="746"/>
                  </a:lnTo>
                  <a:lnTo>
                    <a:pt x="1656" y="746"/>
                  </a:lnTo>
                  <a:lnTo>
                    <a:pt x="1658" y="748"/>
                  </a:lnTo>
                  <a:lnTo>
                    <a:pt x="1659" y="752"/>
                  </a:lnTo>
                  <a:lnTo>
                    <a:pt x="1632" y="763"/>
                  </a:lnTo>
                  <a:lnTo>
                    <a:pt x="1627" y="765"/>
                  </a:lnTo>
                  <a:lnTo>
                    <a:pt x="1624" y="765"/>
                  </a:lnTo>
                  <a:lnTo>
                    <a:pt x="1620" y="768"/>
                  </a:lnTo>
                  <a:lnTo>
                    <a:pt x="1619" y="768"/>
                  </a:lnTo>
                  <a:lnTo>
                    <a:pt x="1619" y="768"/>
                  </a:lnTo>
                  <a:lnTo>
                    <a:pt x="1617" y="767"/>
                  </a:lnTo>
                  <a:lnTo>
                    <a:pt x="1615" y="767"/>
                  </a:lnTo>
                  <a:lnTo>
                    <a:pt x="1614" y="765"/>
                  </a:lnTo>
                  <a:lnTo>
                    <a:pt x="1612" y="767"/>
                  </a:lnTo>
                  <a:lnTo>
                    <a:pt x="1609" y="770"/>
                  </a:lnTo>
                  <a:lnTo>
                    <a:pt x="1603" y="777"/>
                  </a:lnTo>
                  <a:lnTo>
                    <a:pt x="1598" y="782"/>
                  </a:lnTo>
                  <a:lnTo>
                    <a:pt x="1593" y="787"/>
                  </a:lnTo>
                  <a:lnTo>
                    <a:pt x="1592" y="789"/>
                  </a:lnTo>
                  <a:lnTo>
                    <a:pt x="1588" y="789"/>
                  </a:lnTo>
                  <a:lnTo>
                    <a:pt x="1587" y="787"/>
                  </a:lnTo>
                  <a:lnTo>
                    <a:pt x="1583" y="785"/>
                  </a:lnTo>
                  <a:lnTo>
                    <a:pt x="1581" y="785"/>
                  </a:lnTo>
                  <a:lnTo>
                    <a:pt x="1580" y="775"/>
                  </a:lnTo>
                  <a:lnTo>
                    <a:pt x="1587" y="765"/>
                  </a:lnTo>
                  <a:lnTo>
                    <a:pt x="1595" y="758"/>
                  </a:lnTo>
                  <a:lnTo>
                    <a:pt x="1603" y="753"/>
                  </a:lnTo>
                  <a:lnTo>
                    <a:pt x="1605" y="752"/>
                  </a:lnTo>
                  <a:lnTo>
                    <a:pt x="1607" y="752"/>
                  </a:lnTo>
                  <a:lnTo>
                    <a:pt x="1607" y="752"/>
                  </a:lnTo>
                  <a:lnTo>
                    <a:pt x="1609" y="753"/>
                  </a:lnTo>
                  <a:lnTo>
                    <a:pt x="1609" y="755"/>
                  </a:lnTo>
                  <a:lnTo>
                    <a:pt x="1609" y="755"/>
                  </a:lnTo>
                  <a:lnTo>
                    <a:pt x="1612" y="757"/>
                  </a:lnTo>
                  <a:lnTo>
                    <a:pt x="1615" y="757"/>
                  </a:lnTo>
                  <a:lnTo>
                    <a:pt x="1617" y="755"/>
                  </a:lnTo>
                  <a:lnTo>
                    <a:pt x="1620" y="752"/>
                  </a:lnTo>
                  <a:lnTo>
                    <a:pt x="1622" y="750"/>
                  </a:lnTo>
                  <a:lnTo>
                    <a:pt x="1617" y="750"/>
                  </a:lnTo>
                  <a:lnTo>
                    <a:pt x="1612" y="748"/>
                  </a:lnTo>
                  <a:lnTo>
                    <a:pt x="1607" y="750"/>
                  </a:lnTo>
                  <a:lnTo>
                    <a:pt x="1603" y="752"/>
                  </a:lnTo>
                  <a:lnTo>
                    <a:pt x="1603" y="748"/>
                  </a:lnTo>
                  <a:lnTo>
                    <a:pt x="1605" y="745"/>
                  </a:lnTo>
                  <a:lnTo>
                    <a:pt x="1609" y="741"/>
                  </a:lnTo>
                  <a:lnTo>
                    <a:pt x="1603" y="741"/>
                  </a:lnTo>
                  <a:lnTo>
                    <a:pt x="1598" y="743"/>
                  </a:lnTo>
                  <a:lnTo>
                    <a:pt x="1593" y="746"/>
                  </a:lnTo>
                  <a:lnTo>
                    <a:pt x="1590" y="750"/>
                  </a:lnTo>
                  <a:lnTo>
                    <a:pt x="1585" y="753"/>
                  </a:lnTo>
                  <a:lnTo>
                    <a:pt x="1583" y="753"/>
                  </a:lnTo>
                  <a:lnTo>
                    <a:pt x="1583" y="753"/>
                  </a:lnTo>
                  <a:lnTo>
                    <a:pt x="1581" y="753"/>
                  </a:lnTo>
                  <a:lnTo>
                    <a:pt x="1580" y="752"/>
                  </a:lnTo>
                  <a:lnTo>
                    <a:pt x="1580" y="753"/>
                  </a:lnTo>
                  <a:lnTo>
                    <a:pt x="1576" y="755"/>
                  </a:lnTo>
                  <a:lnTo>
                    <a:pt x="1575" y="757"/>
                  </a:lnTo>
                  <a:lnTo>
                    <a:pt x="1571" y="757"/>
                  </a:lnTo>
                  <a:lnTo>
                    <a:pt x="1570" y="757"/>
                  </a:lnTo>
                  <a:lnTo>
                    <a:pt x="1566" y="755"/>
                  </a:lnTo>
                  <a:lnTo>
                    <a:pt x="1566" y="760"/>
                  </a:lnTo>
                  <a:lnTo>
                    <a:pt x="1566" y="763"/>
                  </a:lnTo>
                  <a:lnTo>
                    <a:pt x="1563" y="765"/>
                  </a:lnTo>
                  <a:lnTo>
                    <a:pt x="1561" y="767"/>
                  </a:lnTo>
                  <a:lnTo>
                    <a:pt x="1556" y="767"/>
                  </a:lnTo>
                  <a:lnTo>
                    <a:pt x="1553" y="768"/>
                  </a:lnTo>
                  <a:lnTo>
                    <a:pt x="1549" y="768"/>
                  </a:lnTo>
                  <a:lnTo>
                    <a:pt x="1546" y="770"/>
                  </a:lnTo>
                  <a:lnTo>
                    <a:pt x="1543" y="770"/>
                  </a:lnTo>
                  <a:lnTo>
                    <a:pt x="1541" y="772"/>
                  </a:lnTo>
                  <a:lnTo>
                    <a:pt x="1539" y="768"/>
                  </a:lnTo>
                  <a:lnTo>
                    <a:pt x="1536" y="774"/>
                  </a:lnTo>
                  <a:lnTo>
                    <a:pt x="1532" y="777"/>
                  </a:lnTo>
                  <a:lnTo>
                    <a:pt x="1527" y="779"/>
                  </a:lnTo>
                  <a:lnTo>
                    <a:pt x="1522" y="780"/>
                  </a:lnTo>
                  <a:lnTo>
                    <a:pt x="1521" y="784"/>
                  </a:lnTo>
                  <a:lnTo>
                    <a:pt x="1519" y="785"/>
                  </a:lnTo>
                  <a:lnTo>
                    <a:pt x="1517" y="789"/>
                  </a:lnTo>
                  <a:lnTo>
                    <a:pt x="1516" y="792"/>
                  </a:lnTo>
                  <a:lnTo>
                    <a:pt x="1514" y="797"/>
                  </a:lnTo>
                  <a:lnTo>
                    <a:pt x="1511" y="806"/>
                  </a:lnTo>
                  <a:lnTo>
                    <a:pt x="1509" y="812"/>
                  </a:lnTo>
                  <a:lnTo>
                    <a:pt x="1507" y="819"/>
                  </a:lnTo>
                  <a:lnTo>
                    <a:pt x="1511" y="824"/>
                  </a:lnTo>
                  <a:lnTo>
                    <a:pt x="1517" y="826"/>
                  </a:lnTo>
                  <a:lnTo>
                    <a:pt x="1517" y="821"/>
                  </a:lnTo>
                  <a:lnTo>
                    <a:pt x="1519" y="824"/>
                  </a:lnTo>
                  <a:lnTo>
                    <a:pt x="1521" y="826"/>
                  </a:lnTo>
                  <a:lnTo>
                    <a:pt x="1516" y="828"/>
                  </a:lnTo>
                  <a:lnTo>
                    <a:pt x="1511" y="828"/>
                  </a:lnTo>
                  <a:lnTo>
                    <a:pt x="1505" y="826"/>
                  </a:lnTo>
                  <a:lnTo>
                    <a:pt x="1502" y="826"/>
                  </a:lnTo>
                  <a:lnTo>
                    <a:pt x="1500" y="826"/>
                  </a:lnTo>
                  <a:lnTo>
                    <a:pt x="1499" y="828"/>
                  </a:lnTo>
                  <a:lnTo>
                    <a:pt x="1499" y="829"/>
                  </a:lnTo>
                  <a:lnTo>
                    <a:pt x="1497" y="831"/>
                  </a:lnTo>
                  <a:lnTo>
                    <a:pt x="1497" y="833"/>
                  </a:lnTo>
                  <a:lnTo>
                    <a:pt x="1495" y="834"/>
                  </a:lnTo>
                  <a:lnTo>
                    <a:pt x="1482" y="836"/>
                  </a:lnTo>
                  <a:lnTo>
                    <a:pt x="1472" y="838"/>
                  </a:lnTo>
                  <a:lnTo>
                    <a:pt x="1462" y="845"/>
                  </a:lnTo>
                  <a:lnTo>
                    <a:pt x="1470" y="843"/>
                  </a:lnTo>
                  <a:lnTo>
                    <a:pt x="1477" y="839"/>
                  </a:lnTo>
                  <a:lnTo>
                    <a:pt x="1485" y="838"/>
                  </a:lnTo>
                  <a:lnTo>
                    <a:pt x="1483" y="839"/>
                  </a:lnTo>
                  <a:lnTo>
                    <a:pt x="1487" y="839"/>
                  </a:lnTo>
                  <a:lnTo>
                    <a:pt x="1490" y="839"/>
                  </a:lnTo>
                  <a:lnTo>
                    <a:pt x="1485" y="843"/>
                  </a:lnTo>
                  <a:lnTo>
                    <a:pt x="1480" y="846"/>
                  </a:lnTo>
                  <a:lnTo>
                    <a:pt x="1473" y="846"/>
                  </a:lnTo>
                  <a:lnTo>
                    <a:pt x="1470" y="846"/>
                  </a:lnTo>
                  <a:lnTo>
                    <a:pt x="1467" y="846"/>
                  </a:lnTo>
                  <a:lnTo>
                    <a:pt x="1463" y="846"/>
                  </a:lnTo>
                  <a:lnTo>
                    <a:pt x="1460" y="848"/>
                  </a:lnTo>
                  <a:lnTo>
                    <a:pt x="1456" y="850"/>
                  </a:lnTo>
                  <a:lnTo>
                    <a:pt x="1455" y="851"/>
                  </a:lnTo>
                  <a:lnTo>
                    <a:pt x="1458" y="855"/>
                  </a:lnTo>
                  <a:lnTo>
                    <a:pt x="1458" y="860"/>
                  </a:lnTo>
                  <a:lnTo>
                    <a:pt x="1456" y="867"/>
                  </a:lnTo>
                  <a:lnTo>
                    <a:pt x="1451" y="873"/>
                  </a:lnTo>
                  <a:lnTo>
                    <a:pt x="1446" y="880"/>
                  </a:lnTo>
                  <a:lnTo>
                    <a:pt x="1443" y="883"/>
                  </a:lnTo>
                  <a:lnTo>
                    <a:pt x="1445" y="880"/>
                  </a:lnTo>
                  <a:lnTo>
                    <a:pt x="1443" y="878"/>
                  </a:lnTo>
                  <a:lnTo>
                    <a:pt x="1441" y="875"/>
                  </a:lnTo>
                  <a:lnTo>
                    <a:pt x="1438" y="873"/>
                  </a:lnTo>
                  <a:lnTo>
                    <a:pt x="1436" y="870"/>
                  </a:lnTo>
                  <a:lnTo>
                    <a:pt x="1434" y="867"/>
                  </a:lnTo>
                  <a:lnTo>
                    <a:pt x="1436" y="872"/>
                  </a:lnTo>
                  <a:lnTo>
                    <a:pt x="1438" y="877"/>
                  </a:lnTo>
                  <a:lnTo>
                    <a:pt x="1440" y="880"/>
                  </a:lnTo>
                  <a:lnTo>
                    <a:pt x="1441" y="885"/>
                  </a:lnTo>
                  <a:lnTo>
                    <a:pt x="1443" y="890"/>
                  </a:lnTo>
                  <a:lnTo>
                    <a:pt x="1441" y="894"/>
                  </a:lnTo>
                  <a:lnTo>
                    <a:pt x="1438" y="899"/>
                  </a:lnTo>
                  <a:lnTo>
                    <a:pt x="1434" y="905"/>
                  </a:lnTo>
                  <a:lnTo>
                    <a:pt x="1431" y="912"/>
                  </a:lnTo>
                  <a:lnTo>
                    <a:pt x="1429" y="917"/>
                  </a:lnTo>
                  <a:lnTo>
                    <a:pt x="1428" y="917"/>
                  </a:lnTo>
                  <a:lnTo>
                    <a:pt x="1428" y="912"/>
                  </a:lnTo>
                  <a:lnTo>
                    <a:pt x="1429" y="907"/>
                  </a:lnTo>
                  <a:lnTo>
                    <a:pt x="1433" y="902"/>
                  </a:lnTo>
                  <a:lnTo>
                    <a:pt x="1431" y="900"/>
                  </a:lnTo>
                  <a:lnTo>
                    <a:pt x="1429" y="899"/>
                  </a:lnTo>
                  <a:lnTo>
                    <a:pt x="1429" y="897"/>
                  </a:lnTo>
                  <a:lnTo>
                    <a:pt x="1428" y="895"/>
                  </a:lnTo>
                  <a:lnTo>
                    <a:pt x="1426" y="894"/>
                  </a:lnTo>
                  <a:lnTo>
                    <a:pt x="1423" y="894"/>
                  </a:lnTo>
                  <a:lnTo>
                    <a:pt x="1424" y="887"/>
                  </a:lnTo>
                  <a:lnTo>
                    <a:pt x="1428" y="878"/>
                  </a:lnTo>
                  <a:lnTo>
                    <a:pt x="1428" y="877"/>
                  </a:lnTo>
                  <a:lnTo>
                    <a:pt x="1428" y="875"/>
                  </a:lnTo>
                  <a:lnTo>
                    <a:pt x="1429" y="873"/>
                  </a:lnTo>
                  <a:lnTo>
                    <a:pt x="1429" y="872"/>
                  </a:lnTo>
                  <a:lnTo>
                    <a:pt x="1429" y="870"/>
                  </a:lnTo>
                  <a:lnTo>
                    <a:pt x="1429" y="870"/>
                  </a:lnTo>
                  <a:lnTo>
                    <a:pt x="1428" y="870"/>
                  </a:lnTo>
                  <a:lnTo>
                    <a:pt x="1419" y="878"/>
                  </a:lnTo>
                  <a:lnTo>
                    <a:pt x="1419" y="887"/>
                  </a:lnTo>
                  <a:lnTo>
                    <a:pt x="1423" y="899"/>
                  </a:lnTo>
                  <a:lnTo>
                    <a:pt x="1416" y="895"/>
                  </a:lnTo>
                  <a:lnTo>
                    <a:pt x="1411" y="894"/>
                  </a:lnTo>
                  <a:lnTo>
                    <a:pt x="1414" y="895"/>
                  </a:lnTo>
                  <a:lnTo>
                    <a:pt x="1418" y="899"/>
                  </a:lnTo>
                  <a:lnTo>
                    <a:pt x="1421" y="900"/>
                  </a:lnTo>
                  <a:lnTo>
                    <a:pt x="1423" y="904"/>
                  </a:lnTo>
                  <a:lnTo>
                    <a:pt x="1424" y="905"/>
                  </a:lnTo>
                  <a:lnTo>
                    <a:pt x="1423" y="909"/>
                  </a:lnTo>
                  <a:lnTo>
                    <a:pt x="1423" y="912"/>
                  </a:lnTo>
                  <a:lnTo>
                    <a:pt x="1421" y="917"/>
                  </a:lnTo>
                  <a:lnTo>
                    <a:pt x="1421" y="919"/>
                  </a:lnTo>
                  <a:lnTo>
                    <a:pt x="1423" y="921"/>
                  </a:lnTo>
                  <a:lnTo>
                    <a:pt x="1424" y="922"/>
                  </a:lnTo>
                  <a:lnTo>
                    <a:pt x="1426" y="924"/>
                  </a:lnTo>
                  <a:lnTo>
                    <a:pt x="1428" y="924"/>
                  </a:lnTo>
                  <a:lnTo>
                    <a:pt x="1429" y="926"/>
                  </a:lnTo>
                  <a:lnTo>
                    <a:pt x="1429" y="927"/>
                  </a:lnTo>
                  <a:lnTo>
                    <a:pt x="1429" y="931"/>
                  </a:lnTo>
                  <a:lnTo>
                    <a:pt x="1428" y="936"/>
                  </a:lnTo>
                  <a:lnTo>
                    <a:pt x="1426" y="938"/>
                  </a:lnTo>
                  <a:lnTo>
                    <a:pt x="1423" y="939"/>
                  </a:lnTo>
                  <a:lnTo>
                    <a:pt x="1419" y="939"/>
                  </a:lnTo>
                  <a:lnTo>
                    <a:pt x="1416" y="941"/>
                  </a:lnTo>
                  <a:lnTo>
                    <a:pt x="1419" y="941"/>
                  </a:lnTo>
                  <a:lnTo>
                    <a:pt x="1421" y="941"/>
                  </a:lnTo>
                  <a:lnTo>
                    <a:pt x="1424" y="941"/>
                  </a:lnTo>
                  <a:lnTo>
                    <a:pt x="1428" y="941"/>
                  </a:lnTo>
                  <a:lnTo>
                    <a:pt x="1429" y="943"/>
                  </a:lnTo>
                  <a:lnTo>
                    <a:pt x="1431" y="944"/>
                  </a:lnTo>
                  <a:lnTo>
                    <a:pt x="1431" y="948"/>
                  </a:lnTo>
                  <a:lnTo>
                    <a:pt x="1429" y="949"/>
                  </a:lnTo>
                  <a:lnTo>
                    <a:pt x="1426" y="949"/>
                  </a:lnTo>
                  <a:lnTo>
                    <a:pt x="1424" y="951"/>
                  </a:lnTo>
                  <a:lnTo>
                    <a:pt x="1419" y="951"/>
                  </a:lnTo>
                  <a:lnTo>
                    <a:pt x="1418" y="951"/>
                  </a:lnTo>
                  <a:lnTo>
                    <a:pt x="1414" y="951"/>
                  </a:lnTo>
                  <a:lnTo>
                    <a:pt x="1418" y="953"/>
                  </a:lnTo>
                  <a:lnTo>
                    <a:pt x="1419" y="956"/>
                  </a:lnTo>
                  <a:lnTo>
                    <a:pt x="1418" y="956"/>
                  </a:lnTo>
                  <a:lnTo>
                    <a:pt x="1414" y="958"/>
                  </a:lnTo>
                  <a:lnTo>
                    <a:pt x="1413" y="958"/>
                  </a:lnTo>
                  <a:lnTo>
                    <a:pt x="1414" y="961"/>
                  </a:lnTo>
                  <a:lnTo>
                    <a:pt x="1416" y="961"/>
                  </a:lnTo>
                  <a:lnTo>
                    <a:pt x="1418" y="961"/>
                  </a:lnTo>
                  <a:lnTo>
                    <a:pt x="1419" y="961"/>
                  </a:lnTo>
                  <a:lnTo>
                    <a:pt x="1421" y="961"/>
                  </a:lnTo>
                  <a:lnTo>
                    <a:pt x="1424" y="961"/>
                  </a:lnTo>
                  <a:lnTo>
                    <a:pt x="1414" y="966"/>
                  </a:lnTo>
                  <a:lnTo>
                    <a:pt x="1413" y="966"/>
                  </a:lnTo>
                  <a:lnTo>
                    <a:pt x="1409" y="966"/>
                  </a:lnTo>
                  <a:lnTo>
                    <a:pt x="1407" y="965"/>
                  </a:lnTo>
                  <a:lnTo>
                    <a:pt x="1406" y="965"/>
                  </a:lnTo>
                  <a:lnTo>
                    <a:pt x="1402" y="968"/>
                  </a:lnTo>
                  <a:lnTo>
                    <a:pt x="1401" y="973"/>
                  </a:lnTo>
                  <a:lnTo>
                    <a:pt x="1397" y="977"/>
                  </a:lnTo>
                  <a:lnTo>
                    <a:pt x="1396" y="982"/>
                  </a:lnTo>
                  <a:lnTo>
                    <a:pt x="1394" y="982"/>
                  </a:lnTo>
                  <a:lnTo>
                    <a:pt x="1391" y="983"/>
                  </a:lnTo>
                  <a:lnTo>
                    <a:pt x="1387" y="983"/>
                  </a:lnTo>
                  <a:lnTo>
                    <a:pt x="1385" y="985"/>
                  </a:lnTo>
                  <a:lnTo>
                    <a:pt x="1382" y="987"/>
                  </a:lnTo>
                  <a:lnTo>
                    <a:pt x="1379" y="992"/>
                  </a:lnTo>
                  <a:lnTo>
                    <a:pt x="1375" y="997"/>
                  </a:lnTo>
                  <a:lnTo>
                    <a:pt x="1372" y="1000"/>
                  </a:lnTo>
                  <a:lnTo>
                    <a:pt x="1360" y="1009"/>
                  </a:lnTo>
                  <a:lnTo>
                    <a:pt x="1352" y="1017"/>
                  </a:lnTo>
                  <a:lnTo>
                    <a:pt x="1345" y="1031"/>
                  </a:lnTo>
                  <a:lnTo>
                    <a:pt x="1343" y="1041"/>
                  </a:lnTo>
                  <a:lnTo>
                    <a:pt x="1343" y="1051"/>
                  </a:lnTo>
                  <a:lnTo>
                    <a:pt x="1347" y="1061"/>
                  </a:lnTo>
                  <a:lnTo>
                    <a:pt x="1355" y="1081"/>
                  </a:lnTo>
                  <a:lnTo>
                    <a:pt x="1362" y="1103"/>
                  </a:lnTo>
                  <a:lnTo>
                    <a:pt x="1364" y="1112"/>
                  </a:lnTo>
                  <a:lnTo>
                    <a:pt x="1365" y="1122"/>
                  </a:lnTo>
                  <a:lnTo>
                    <a:pt x="1364" y="1130"/>
                  </a:lnTo>
                  <a:lnTo>
                    <a:pt x="1362" y="1137"/>
                  </a:lnTo>
                  <a:lnTo>
                    <a:pt x="1358" y="1141"/>
                  </a:lnTo>
                  <a:lnTo>
                    <a:pt x="1357" y="1142"/>
                  </a:lnTo>
                  <a:lnTo>
                    <a:pt x="1355" y="1142"/>
                  </a:lnTo>
                  <a:lnTo>
                    <a:pt x="1353" y="1144"/>
                  </a:lnTo>
                  <a:lnTo>
                    <a:pt x="1350" y="1142"/>
                  </a:lnTo>
                  <a:lnTo>
                    <a:pt x="1348" y="1141"/>
                  </a:lnTo>
                  <a:lnTo>
                    <a:pt x="1347" y="1139"/>
                  </a:lnTo>
                  <a:lnTo>
                    <a:pt x="1345" y="1137"/>
                  </a:lnTo>
                  <a:lnTo>
                    <a:pt x="1342" y="1134"/>
                  </a:lnTo>
                  <a:lnTo>
                    <a:pt x="1340" y="1132"/>
                  </a:lnTo>
                  <a:lnTo>
                    <a:pt x="1338" y="1130"/>
                  </a:lnTo>
                  <a:lnTo>
                    <a:pt x="1336" y="1129"/>
                  </a:lnTo>
                  <a:lnTo>
                    <a:pt x="1335" y="1124"/>
                  </a:lnTo>
                  <a:lnTo>
                    <a:pt x="1333" y="1119"/>
                  </a:lnTo>
                  <a:lnTo>
                    <a:pt x="1330" y="1112"/>
                  </a:lnTo>
                  <a:lnTo>
                    <a:pt x="1328" y="1108"/>
                  </a:lnTo>
                  <a:lnTo>
                    <a:pt x="1326" y="1105"/>
                  </a:lnTo>
                  <a:lnTo>
                    <a:pt x="1326" y="1100"/>
                  </a:lnTo>
                  <a:lnTo>
                    <a:pt x="1326" y="1095"/>
                  </a:lnTo>
                  <a:lnTo>
                    <a:pt x="1323" y="1098"/>
                  </a:lnTo>
                  <a:lnTo>
                    <a:pt x="1323" y="1092"/>
                  </a:lnTo>
                  <a:lnTo>
                    <a:pt x="1323" y="1083"/>
                  </a:lnTo>
                  <a:lnTo>
                    <a:pt x="1323" y="1075"/>
                  </a:lnTo>
                  <a:lnTo>
                    <a:pt x="1320" y="1070"/>
                  </a:lnTo>
                  <a:lnTo>
                    <a:pt x="1316" y="1066"/>
                  </a:lnTo>
                  <a:lnTo>
                    <a:pt x="1313" y="1063"/>
                  </a:lnTo>
                  <a:lnTo>
                    <a:pt x="1309" y="1059"/>
                  </a:lnTo>
                  <a:lnTo>
                    <a:pt x="1306" y="1056"/>
                  </a:lnTo>
                  <a:lnTo>
                    <a:pt x="1301" y="1054"/>
                  </a:lnTo>
                  <a:lnTo>
                    <a:pt x="1298" y="1056"/>
                  </a:lnTo>
                  <a:lnTo>
                    <a:pt x="1293" y="1056"/>
                  </a:lnTo>
                  <a:lnTo>
                    <a:pt x="1289" y="1058"/>
                  </a:lnTo>
                  <a:lnTo>
                    <a:pt x="1286" y="1059"/>
                  </a:lnTo>
                  <a:lnTo>
                    <a:pt x="1281" y="1058"/>
                  </a:lnTo>
                  <a:lnTo>
                    <a:pt x="1277" y="1054"/>
                  </a:lnTo>
                  <a:lnTo>
                    <a:pt x="1272" y="1051"/>
                  </a:lnTo>
                  <a:lnTo>
                    <a:pt x="1267" y="1048"/>
                  </a:lnTo>
                  <a:lnTo>
                    <a:pt x="1264" y="1048"/>
                  </a:lnTo>
                  <a:lnTo>
                    <a:pt x="1260" y="1048"/>
                  </a:lnTo>
                  <a:lnTo>
                    <a:pt x="1257" y="1049"/>
                  </a:lnTo>
                  <a:lnTo>
                    <a:pt x="1254" y="1049"/>
                  </a:lnTo>
                  <a:lnTo>
                    <a:pt x="1250" y="1049"/>
                  </a:lnTo>
                  <a:lnTo>
                    <a:pt x="1247" y="1049"/>
                  </a:lnTo>
                  <a:lnTo>
                    <a:pt x="1244" y="1049"/>
                  </a:lnTo>
                  <a:lnTo>
                    <a:pt x="1242" y="1046"/>
                  </a:lnTo>
                  <a:lnTo>
                    <a:pt x="1242" y="1042"/>
                  </a:lnTo>
                  <a:lnTo>
                    <a:pt x="1237" y="1048"/>
                  </a:lnTo>
                  <a:lnTo>
                    <a:pt x="1230" y="1049"/>
                  </a:lnTo>
                  <a:lnTo>
                    <a:pt x="1220" y="1049"/>
                  </a:lnTo>
                  <a:lnTo>
                    <a:pt x="1210" y="1051"/>
                  </a:lnTo>
                  <a:lnTo>
                    <a:pt x="1203" y="1053"/>
                  </a:lnTo>
                  <a:lnTo>
                    <a:pt x="1206" y="1053"/>
                  </a:lnTo>
                  <a:lnTo>
                    <a:pt x="1208" y="1053"/>
                  </a:lnTo>
                  <a:lnTo>
                    <a:pt x="1213" y="1054"/>
                  </a:lnTo>
                  <a:lnTo>
                    <a:pt x="1215" y="1054"/>
                  </a:lnTo>
                  <a:lnTo>
                    <a:pt x="1218" y="1056"/>
                  </a:lnTo>
                  <a:lnTo>
                    <a:pt x="1220" y="1058"/>
                  </a:lnTo>
                  <a:lnTo>
                    <a:pt x="1220" y="1059"/>
                  </a:lnTo>
                  <a:lnTo>
                    <a:pt x="1218" y="1061"/>
                  </a:lnTo>
                  <a:lnTo>
                    <a:pt x="1215" y="1063"/>
                  </a:lnTo>
                  <a:lnTo>
                    <a:pt x="1217" y="1064"/>
                  </a:lnTo>
                  <a:lnTo>
                    <a:pt x="1218" y="1064"/>
                  </a:lnTo>
                  <a:lnTo>
                    <a:pt x="1222" y="1066"/>
                  </a:lnTo>
                  <a:lnTo>
                    <a:pt x="1225" y="1068"/>
                  </a:lnTo>
                  <a:lnTo>
                    <a:pt x="1225" y="1070"/>
                  </a:lnTo>
                  <a:lnTo>
                    <a:pt x="1225" y="1071"/>
                  </a:lnTo>
                  <a:lnTo>
                    <a:pt x="1223" y="1073"/>
                  </a:lnTo>
                  <a:lnTo>
                    <a:pt x="1222" y="1075"/>
                  </a:lnTo>
                  <a:lnTo>
                    <a:pt x="1220" y="1075"/>
                  </a:lnTo>
                  <a:lnTo>
                    <a:pt x="1220" y="1071"/>
                  </a:lnTo>
                  <a:lnTo>
                    <a:pt x="1218" y="1070"/>
                  </a:lnTo>
                  <a:lnTo>
                    <a:pt x="1217" y="1068"/>
                  </a:lnTo>
                  <a:lnTo>
                    <a:pt x="1213" y="1066"/>
                  </a:lnTo>
                  <a:lnTo>
                    <a:pt x="1211" y="1064"/>
                  </a:lnTo>
                  <a:lnTo>
                    <a:pt x="1208" y="1064"/>
                  </a:lnTo>
                  <a:lnTo>
                    <a:pt x="1210" y="1066"/>
                  </a:lnTo>
                  <a:lnTo>
                    <a:pt x="1208" y="1070"/>
                  </a:lnTo>
                  <a:lnTo>
                    <a:pt x="1208" y="1071"/>
                  </a:lnTo>
                  <a:lnTo>
                    <a:pt x="1208" y="1073"/>
                  </a:lnTo>
                  <a:lnTo>
                    <a:pt x="1206" y="1070"/>
                  </a:lnTo>
                  <a:lnTo>
                    <a:pt x="1205" y="1070"/>
                  </a:lnTo>
                  <a:lnTo>
                    <a:pt x="1201" y="1070"/>
                  </a:lnTo>
                  <a:lnTo>
                    <a:pt x="1200" y="1070"/>
                  </a:lnTo>
                  <a:lnTo>
                    <a:pt x="1198" y="1070"/>
                  </a:lnTo>
                  <a:lnTo>
                    <a:pt x="1195" y="1070"/>
                  </a:lnTo>
                  <a:lnTo>
                    <a:pt x="1191" y="1066"/>
                  </a:lnTo>
                  <a:lnTo>
                    <a:pt x="1188" y="1063"/>
                  </a:lnTo>
                  <a:lnTo>
                    <a:pt x="1186" y="1061"/>
                  </a:lnTo>
                  <a:lnTo>
                    <a:pt x="1183" y="1061"/>
                  </a:lnTo>
                  <a:lnTo>
                    <a:pt x="1178" y="1063"/>
                  </a:lnTo>
                  <a:lnTo>
                    <a:pt x="1174" y="1063"/>
                  </a:lnTo>
                  <a:lnTo>
                    <a:pt x="1171" y="1061"/>
                  </a:lnTo>
                  <a:lnTo>
                    <a:pt x="1166" y="1059"/>
                  </a:lnTo>
                  <a:lnTo>
                    <a:pt x="1162" y="1058"/>
                  </a:lnTo>
                  <a:lnTo>
                    <a:pt x="1154" y="1058"/>
                  </a:lnTo>
                  <a:lnTo>
                    <a:pt x="1144" y="1063"/>
                  </a:lnTo>
                  <a:lnTo>
                    <a:pt x="1135" y="1066"/>
                  </a:lnTo>
                  <a:lnTo>
                    <a:pt x="1124" y="1073"/>
                  </a:lnTo>
                  <a:lnTo>
                    <a:pt x="1110" y="1085"/>
                  </a:lnTo>
                  <a:lnTo>
                    <a:pt x="1098" y="1098"/>
                  </a:lnTo>
                  <a:lnTo>
                    <a:pt x="1093" y="1112"/>
                  </a:lnTo>
                  <a:lnTo>
                    <a:pt x="1093" y="1117"/>
                  </a:lnTo>
                  <a:lnTo>
                    <a:pt x="1097" y="1120"/>
                  </a:lnTo>
                  <a:lnTo>
                    <a:pt x="1098" y="1125"/>
                  </a:lnTo>
                  <a:lnTo>
                    <a:pt x="1100" y="1129"/>
                  </a:lnTo>
                  <a:lnTo>
                    <a:pt x="1100" y="1132"/>
                  </a:lnTo>
                  <a:lnTo>
                    <a:pt x="1098" y="1136"/>
                  </a:lnTo>
                  <a:lnTo>
                    <a:pt x="1098" y="1139"/>
                  </a:lnTo>
                  <a:lnTo>
                    <a:pt x="1097" y="1142"/>
                  </a:lnTo>
                  <a:lnTo>
                    <a:pt x="1091" y="1158"/>
                  </a:lnTo>
                  <a:lnTo>
                    <a:pt x="1090" y="1173"/>
                  </a:lnTo>
                  <a:lnTo>
                    <a:pt x="1091" y="1196"/>
                  </a:lnTo>
                  <a:lnTo>
                    <a:pt x="1097" y="1217"/>
                  </a:lnTo>
                  <a:lnTo>
                    <a:pt x="1107" y="1239"/>
                  </a:lnTo>
                  <a:lnTo>
                    <a:pt x="1112" y="1244"/>
                  </a:lnTo>
                  <a:lnTo>
                    <a:pt x="1115" y="1249"/>
                  </a:lnTo>
                  <a:lnTo>
                    <a:pt x="1119" y="1254"/>
                  </a:lnTo>
                  <a:lnTo>
                    <a:pt x="1122" y="1259"/>
                  </a:lnTo>
                  <a:lnTo>
                    <a:pt x="1127" y="1261"/>
                  </a:lnTo>
                  <a:lnTo>
                    <a:pt x="1132" y="1264"/>
                  </a:lnTo>
                  <a:lnTo>
                    <a:pt x="1134" y="1266"/>
                  </a:lnTo>
                  <a:lnTo>
                    <a:pt x="1137" y="1267"/>
                  </a:lnTo>
                  <a:lnTo>
                    <a:pt x="1139" y="1269"/>
                  </a:lnTo>
                  <a:lnTo>
                    <a:pt x="1140" y="1271"/>
                  </a:lnTo>
                  <a:lnTo>
                    <a:pt x="1142" y="1271"/>
                  </a:lnTo>
                  <a:lnTo>
                    <a:pt x="1159" y="1264"/>
                  </a:lnTo>
                  <a:lnTo>
                    <a:pt x="1164" y="1262"/>
                  </a:lnTo>
                  <a:lnTo>
                    <a:pt x="1169" y="1262"/>
                  </a:lnTo>
                  <a:lnTo>
                    <a:pt x="1174" y="1261"/>
                  </a:lnTo>
                  <a:lnTo>
                    <a:pt x="1178" y="1262"/>
                  </a:lnTo>
                  <a:lnTo>
                    <a:pt x="1179" y="1264"/>
                  </a:lnTo>
                  <a:lnTo>
                    <a:pt x="1183" y="1264"/>
                  </a:lnTo>
                  <a:lnTo>
                    <a:pt x="1184" y="1266"/>
                  </a:lnTo>
                  <a:lnTo>
                    <a:pt x="1186" y="1264"/>
                  </a:lnTo>
                  <a:lnTo>
                    <a:pt x="1189" y="1262"/>
                  </a:lnTo>
                  <a:lnTo>
                    <a:pt x="1191" y="1262"/>
                  </a:lnTo>
                  <a:lnTo>
                    <a:pt x="1191" y="1261"/>
                  </a:lnTo>
                  <a:lnTo>
                    <a:pt x="1191" y="1259"/>
                  </a:lnTo>
                  <a:lnTo>
                    <a:pt x="1191" y="1257"/>
                  </a:lnTo>
                  <a:lnTo>
                    <a:pt x="1191" y="1256"/>
                  </a:lnTo>
                  <a:lnTo>
                    <a:pt x="1195" y="1252"/>
                  </a:lnTo>
                  <a:lnTo>
                    <a:pt x="1196" y="1251"/>
                  </a:lnTo>
                  <a:lnTo>
                    <a:pt x="1198" y="1247"/>
                  </a:lnTo>
                  <a:lnTo>
                    <a:pt x="1200" y="1242"/>
                  </a:lnTo>
                  <a:lnTo>
                    <a:pt x="1201" y="1234"/>
                  </a:lnTo>
                  <a:lnTo>
                    <a:pt x="1205" y="1227"/>
                  </a:lnTo>
                  <a:lnTo>
                    <a:pt x="1208" y="1220"/>
                  </a:lnTo>
                  <a:lnTo>
                    <a:pt x="1215" y="1215"/>
                  </a:lnTo>
                  <a:lnTo>
                    <a:pt x="1217" y="1213"/>
                  </a:lnTo>
                  <a:lnTo>
                    <a:pt x="1222" y="1212"/>
                  </a:lnTo>
                  <a:lnTo>
                    <a:pt x="1227" y="1212"/>
                  </a:lnTo>
                  <a:lnTo>
                    <a:pt x="1232" y="1210"/>
                  </a:lnTo>
                  <a:lnTo>
                    <a:pt x="1237" y="1210"/>
                  </a:lnTo>
                  <a:lnTo>
                    <a:pt x="1240" y="1210"/>
                  </a:lnTo>
                  <a:lnTo>
                    <a:pt x="1242" y="1210"/>
                  </a:lnTo>
                  <a:lnTo>
                    <a:pt x="1245" y="1210"/>
                  </a:lnTo>
                  <a:lnTo>
                    <a:pt x="1249" y="1210"/>
                  </a:lnTo>
                  <a:lnTo>
                    <a:pt x="1252" y="1210"/>
                  </a:lnTo>
                  <a:lnTo>
                    <a:pt x="1255" y="1210"/>
                  </a:lnTo>
                  <a:lnTo>
                    <a:pt x="1257" y="1212"/>
                  </a:lnTo>
                  <a:lnTo>
                    <a:pt x="1259" y="1213"/>
                  </a:lnTo>
                  <a:lnTo>
                    <a:pt x="1260" y="1217"/>
                  </a:lnTo>
                  <a:lnTo>
                    <a:pt x="1259" y="1220"/>
                  </a:lnTo>
                  <a:lnTo>
                    <a:pt x="1257" y="1224"/>
                  </a:lnTo>
                  <a:lnTo>
                    <a:pt x="1255" y="1229"/>
                  </a:lnTo>
                  <a:lnTo>
                    <a:pt x="1252" y="1234"/>
                  </a:lnTo>
                  <a:lnTo>
                    <a:pt x="1250" y="1239"/>
                  </a:lnTo>
                  <a:lnTo>
                    <a:pt x="1247" y="1242"/>
                  </a:lnTo>
                  <a:lnTo>
                    <a:pt x="1245" y="1242"/>
                  </a:lnTo>
                  <a:lnTo>
                    <a:pt x="1245" y="1244"/>
                  </a:lnTo>
                  <a:lnTo>
                    <a:pt x="1247" y="1246"/>
                  </a:lnTo>
                  <a:lnTo>
                    <a:pt x="1249" y="1246"/>
                  </a:lnTo>
                  <a:lnTo>
                    <a:pt x="1250" y="1246"/>
                  </a:lnTo>
                  <a:lnTo>
                    <a:pt x="1249" y="1249"/>
                  </a:lnTo>
                  <a:lnTo>
                    <a:pt x="1245" y="1251"/>
                  </a:lnTo>
                  <a:lnTo>
                    <a:pt x="1247" y="1252"/>
                  </a:lnTo>
                  <a:lnTo>
                    <a:pt x="1249" y="1251"/>
                  </a:lnTo>
                  <a:lnTo>
                    <a:pt x="1245" y="1261"/>
                  </a:lnTo>
                  <a:lnTo>
                    <a:pt x="1244" y="1271"/>
                  </a:lnTo>
                  <a:lnTo>
                    <a:pt x="1242" y="1267"/>
                  </a:lnTo>
                  <a:lnTo>
                    <a:pt x="1240" y="1262"/>
                  </a:lnTo>
                  <a:lnTo>
                    <a:pt x="1240" y="1259"/>
                  </a:lnTo>
                  <a:lnTo>
                    <a:pt x="1238" y="1262"/>
                  </a:lnTo>
                  <a:lnTo>
                    <a:pt x="1235" y="1266"/>
                  </a:lnTo>
                  <a:lnTo>
                    <a:pt x="1238" y="1267"/>
                  </a:lnTo>
                  <a:lnTo>
                    <a:pt x="1238" y="1269"/>
                  </a:lnTo>
                  <a:lnTo>
                    <a:pt x="1238" y="1273"/>
                  </a:lnTo>
                  <a:lnTo>
                    <a:pt x="1238" y="1276"/>
                  </a:lnTo>
                  <a:lnTo>
                    <a:pt x="1238" y="1279"/>
                  </a:lnTo>
                  <a:lnTo>
                    <a:pt x="1237" y="1284"/>
                  </a:lnTo>
                  <a:lnTo>
                    <a:pt x="1237" y="1288"/>
                  </a:lnTo>
                  <a:lnTo>
                    <a:pt x="1237" y="1289"/>
                  </a:lnTo>
                  <a:lnTo>
                    <a:pt x="1238" y="1293"/>
                  </a:lnTo>
                  <a:lnTo>
                    <a:pt x="1237" y="1296"/>
                  </a:lnTo>
                  <a:lnTo>
                    <a:pt x="1235" y="1301"/>
                  </a:lnTo>
                  <a:lnTo>
                    <a:pt x="1232" y="1305"/>
                  </a:lnTo>
                  <a:lnTo>
                    <a:pt x="1228" y="1306"/>
                  </a:lnTo>
                  <a:lnTo>
                    <a:pt x="1227" y="1310"/>
                  </a:lnTo>
                  <a:lnTo>
                    <a:pt x="1245" y="1311"/>
                  </a:lnTo>
                  <a:lnTo>
                    <a:pt x="1266" y="1313"/>
                  </a:lnTo>
                  <a:lnTo>
                    <a:pt x="1269" y="1311"/>
                  </a:lnTo>
                  <a:lnTo>
                    <a:pt x="1272" y="1311"/>
                  </a:lnTo>
                  <a:lnTo>
                    <a:pt x="1276" y="1310"/>
                  </a:lnTo>
                  <a:lnTo>
                    <a:pt x="1279" y="1310"/>
                  </a:lnTo>
                  <a:lnTo>
                    <a:pt x="1284" y="1310"/>
                  </a:lnTo>
                  <a:lnTo>
                    <a:pt x="1289" y="1310"/>
                  </a:lnTo>
                  <a:lnTo>
                    <a:pt x="1294" y="1311"/>
                  </a:lnTo>
                  <a:lnTo>
                    <a:pt x="1298" y="1311"/>
                  </a:lnTo>
                  <a:lnTo>
                    <a:pt x="1304" y="1315"/>
                  </a:lnTo>
                  <a:lnTo>
                    <a:pt x="1308" y="1318"/>
                  </a:lnTo>
                  <a:lnTo>
                    <a:pt x="1311" y="1322"/>
                  </a:lnTo>
                  <a:lnTo>
                    <a:pt x="1315" y="1327"/>
                  </a:lnTo>
                  <a:lnTo>
                    <a:pt x="1316" y="1332"/>
                  </a:lnTo>
                  <a:lnTo>
                    <a:pt x="1315" y="1339"/>
                  </a:lnTo>
                  <a:lnTo>
                    <a:pt x="1311" y="1364"/>
                  </a:lnTo>
                  <a:lnTo>
                    <a:pt x="1309" y="1369"/>
                  </a:lnTo>
                  <a:lnTo>
                    <a:pt x="1308" y="1374"/>
                  </a:lnTo>
                  <a:lnTo>
                    <a:pt x="1306" y="1379"/>
                  </a:lnTo>
                  <a:lnTo>
                    <a:pt x="1308" y="1394"/>
                  </a:lnTo>
                  <a:lnTo>
                    <a:pt x="1315" y="1410"/>
                  </a:lnTo>
                  <a:lnTo>
                    <a:pt x="1326" y="1423"/>
                  </a:lnTo>
                  <a:lnTo>
                    <a:pt x="1338" y="1432"/>
                  </a:lnTo>
                  <a:lnTo>
                    <a:pt x="1352" y="1432"/>
                  </a:lnTo>
                  <a:lnTo>
                    <a:pt x="1364" y="1427"/>
                  </a:lnTo>
                  <a:lnTo>
                    <a:pt x="1374" y="1423"/>
                  </a:lnTo>
                  <a:lnTo>
                    <a:pt x="1385" y="1425"/>
                  </a:lnTo>
                  <a:lnTo>
                    <a:pt x="1397" y="1430"/>
                  </a:lnTo>
                  <a:lnTo>
                    <a:pt x="1406" y="1437"/>
                  </a:lnTo>
                  <a:lnTo>
                    <a:pt x="1414" y="1447"/>
                  </a:lnTo>
                  <a:lnTo>
                    <a:pt x="1418" y="1433"/>
                  </a:lnTo>
                  <a:lnTo>
                    <a:pt x="1424" y="1420"/>
                  </a:lnTo>
                  <a:lnTo>
                    <a:pt x="1434" y="1406"/>
                  </a:lnTo>
                  <a:lnTo>
                    <a:pt x="1441" y="1394"/>
                  </a:lnTo>
                  <a:lnTo>
                    <a:pt x="1445" y="1393"/>
                  </a:lnTo>
                  <a:lnTo>
                    <a:pt x="1448" y="1391"/>
                  </a:lnTo>
                  <a:lnTo>
                    <a:pt x="1451" y="1389"/>
                  </a:lnTo>
                  <a:lnTo>
                    <a:pt x="1456" y="1388"/>
                  </a:lnTo>
                  <a:lnTo>
                    <a:pt x="1460" y="1388"/>
                  </a:lnTo>
                  <a:lnTo>
                    <a:pt x="1463" y="1386"/>
                  </a:lnTo>
                  <a:lnTo>
                    <a:pt x="1497" y="1374"/>
                  </a:lnTo>
                  <a:lnTo>
                    <a:pt x="1505" y="1374"/>
                  </a:lnTo>
                  <a:lnTo>
                    <a:pt x="1516" y="1376"/>
                  </a:lnTo>
                  <a:lnTo>
                    <a:pt x="1527" y="1379"/>
                  </a:lnTo>
                  <a:lnTo>
                    <a:pt x="1536" y="1383"/>
                  </a:lnTo>
                  <a:lnTo>
                    <a:pt x="1615" y="1401"/>
                  </a:lnTo>
                  <a:lnTo>
                    <a:pt x="1629" y="1403"/>
                  </a:lnTo>
                  <a:lnTo>
                    <a:pt x="1642" y="1406"/>
                  </a:lnTo>
                  <a:lnTo>
                    <a:pt x="1654" y="1415"/>
                  </a:lnTo>
                  <a:lnTo>
                    <a:pt x="1717" y="1474"/>
                  </a:lnTo>
                  <a:lnTo>
                    <a:pt x="1728" y="1481"/>
                  </a:lnTo>
                  <a:lnTo>
                    <a:pt x="1744" y="1486"/>
                  </a:lnTo>
                  <a:lnTo>
                    <a:pt x="1761" y="1487"/>
                  </a:lnTo>
                  <a:lnTo>
                    <a:pt x="1774" y="1491"/>
                  </a:lnTo>
                  <a:lnTo>
                    <a:pt x="1784" y="1498"/>
                  </a:lnTo>
                  <a:lnTo>
                    <a:pt x="1794" y="1509"/>
                  </a:lnTo>
                  <a:lnTo>
                    <a:pt x="1803" y="1521"/>
                  </a:lnTo>
                  <a:lnTo>
                    <a:pt x="1811" y="1533"/>
                  </a:lnTo>
                  <a:lnTo>
                    <a:pt x="1842" y="1572"/>
                  </a:lnTo>
                  <a:lnTo>
                    <a:pt x="1843" y="1575"/>
                  </a:lnTo>
                  <a:lnTo>
                    <a:pt x="1845" y="1579"/>
                  </a:lnTo>
                  <a:lnTo>
                    <a:pt x="1848" y="1582"/>
                  </a:lnTo>
                  <a:lnTo>
                    <a:pt x="1850" y="1586"/>
                  </a:lnTo>
                  <a:lnTo>
                    <a:pt x="1852" y="1587"/>
                  </a:lnTo>
                  <a:lnTo>
                    <a:pt x="1916" y="1609"/>
                  </a:lnTo>
                  <a:lnTo>
                    <a:pt x="1980" y="1633"/>
                  </a:lnTo>
                  <a:lnTo>
                    <a:pt x="1997" y="1643"/>
                  </a:lnTo>
                  <a:lnTo>
                    <a:pt x="2014" y="1657"/>
                  </a:lnTo>
                  <a:lnTo>
                    <a:pt x="2031" y="1670"/>
                  </a:lnTo>
                  <a:lnTo>
                    <a:pt x="2033" y="1670"/>
                  </a:lnTo>
                  <a:lnTo>
                    <a:pt x="2036" y="1670"/>
                  </a:lnTo>
                  <a:lnTo>
                    <a:pt x="2041" y="1670"/>
                  </a:lnTo>
                  <a:lnTo>
                    <a:pt x="2046" y="1670"/>
                  </a:lnTo>
                  <a:lnTo>
                    <a:pt x="2049" y="1672"/>
                  </a:lnTo>
                  <a:lnTo>
                    <a:pt x="2053" y="1672"/>
                  </a:lnTo>
                  <a:lnTo>
                    <a:pt x="2055" y="1672"/>
                  </a:lnTo>
                  <a:lnTo>
                    <a:pt x="2061" y="1701"/>
                  </a:lnTo>
                  <a:lnTo>
                    <a:pt x="2063" y="1712"/>
                  </a:lnTo>
                  <a:lnTo>
                    <a:pt x="2063" y="1721"/>
                  </a:lnTo>
                  <a:lnTo>
                    <a:pt x="2061" y="1728"/>
                  </a:lnTo>
                  <a:lnTo>
                    <a:pt x="2055" y="1738"/>
                  </a:lnTo>
                  <a:lnTo>
                    <a:pt x="2014" y="1797"/>
                  </a:lnTo>
                  <a:lnTo>
                    <a:pt x="2007" y="1807"/>
                  </a:lnTo>
                  <a:lnTo>
                    <a:pt x="2000" y="1816"/>
                  </a:lnTo>
                  <a:lnTo>
                    <a:pt x="1999" y="1826"/>
                  </a:lnTo>
                  <a:lnTo>
                    <a:pt x="1992" y="1914"/>
                  </a:lnTo>
                  <a:lnTo>
                    <a:pt x="1985" y="1934"/>
                  </a:lnTo>
                  <a:lnTo>
                    <a:pt x="1972" y="1953"/>
                  </a:lnTo>
                  <a:lnTo>
                    <a:pt x="1960" y="1970"/>
                  </a:lnTo>
                  <a:lnTo>
                    <a:pt x="1958" y="1973"/>
                  </a:lnTo>
                  <a:lnTo>
                    <a:pt x="1957" y="1976"/>
                  </a:lnTo>
                  <a:lnTo>
                    <a:pt x="1953" y="1980"/>
                  </a:lnTo>
                  <a:lnTo>
                    <a:pt x="1951" y="1983"/>
                  </a:lnTo>
                  <a:lnTo>
                    <a:pt x="1948" y="1986"/>
                  </a:lnTo>
                  <a:lnTo>
                    <a:pt x="1945" y="1986"/>
                  </a:lnTo>
                  <a:lnTo>
                    <a:pt x="1935" y="1986"/>
                  </a:lnTo>
                  <a:lnTo>
                    <a:pt x="1923" y="1986"/>
                  </a:lnTo>
                  <a:lnTo>
                    <a:pt x="1913" y="1990"/>
                  </a:lnTo>
                  <a:lnTo>
                    <a:pt x="1855" y="2029"/>
                  </a:lnTo>
                  <a:lnTo>
                    <a:pt x="1852" y="2036"/>
                  </a:lnTo>
                  <a:lnTo>
                    <a:pt x="1852" y="2047"/>
                  </a:lnTo>
                  <a:lnTo>
                    <a:pt x="1850" y="2059"/>
                  </a:lnTo>
                  <a:lnTo>
                    <a:pt x="1850" y="2066"/>
                  </a:lnTo>
                  <a:lnTo>
                    <a:pt x="1850" y="2071"/>
                  </a:lnTo>
                  <a:lnTo>
                    <a:pt x="1850" y="2074"/>
                  </a:lnTo>
                  <a:lnTo>
                    <a:pt x="1850" y="2080"/>
                  </a:lnTo>
                  <a:lnTo>
                    <a:pt x="1848" y="2085"/>
                  </a:lnTo>
                  <a:lnTo>
                    <a:pt x="1847" y="2088"/>
                  </a:lnTo>
                  <a:lnTo>
                    <a:pt x="1799" y="2151"/>
                  </a:lnTo>
                  <a:lnTo>
                    <a:pt x="1754" y="2206"/>
                  </a:lnTo>
                  <a:lnTo>
                    <a:pt x="1750" y="2206"/>
                  </a:lnTo>
                  <a:lnTo>
                    <a:pt x="1740" y="2205"/>
                  </a:lnTo>
                  <a:lnTo>
                    <a:pt x="1727" y="2200"/>
                  </a:lnTo>
                  <a:lnTo>
                    <a:pt x="1715" y="2195"/>
                  </a:lnTo>
                  <a:lnTo>
                    <a:pt x="1705" y="2191"/>
                  </a:lnTo>
                  <a:lnTo>
                    <a:pt x="1698" y="2189"/>
                  </a:lnTo>
                  <a:lnTo>
                    <a:pt x="1698" y="2196"/>
                  </a:lnTo>
                  <a:lnTo>
                    <a:pt x="1703" y="2203"/>
                  </a:lnTo>
                  <a:lnTo>
                    <a:pt x="1712" y="2208"/>
                  </a:lnTo>
                  <a:lnTo>
                    <a:pt x="1718" y="2213"/>
                  </a:lnTo>
                  <a:lnTo>
                    <a:pt x="1723" y="2220"/>
                  </a:lnTo>
                  <a:lnTo>
                    <a:pt x="1723" y="2225"/>
                  </a:lnTo>
                  <a:lnTo>
                    <a:pt x="1725" y="2230"/>
                  </a:lnTo>
                  <a:lnTo>
                    <a:pt x="1727" y="2237"/>
                  </a:lnTo>
                  <a:lnTo>
                    <a:pt x="1728" y="2242"/>
                  </a:lnTo>
                  <a:lnTo>
                    <a:pt x="1728" y="2247"/>
                  </a:lnTo>
                  <a:lnTo>
                    <a:pt x="1727" y="2250"/>
                  </a:lnTo>
                  <a:lnTo>
                    <a:pt x="1723" y="2254"/>
                  </a:lnTo>
                  <a:lnTo>
                    <a:pt x="1720" y="2259"/>
                  </a:lnTo>
                  <a:lnTo>
                    <a:pt x="1717" y="2262"/>
                  </a:lnTo>
                  <a:lnTo>
                    <a:pt x="1715" y="2266"/>
                  </a:lnTo>
                  <a:lnTo>
                    <a:pt x="1703" y="2276"/>
                  </a:lnTo>
                  <a:lnTo>
                    <a:pt x="1691" y="2281"/>
                  </a:lnTo>
                  <a:lnTo>
                    <a:pt x="1676" y="2284"/>
                  </a:lnTo>
                  <a:lnTo>
                    <a:pt x="1663" y="2288"/>
                  </a:lnTo>
                  <a:lnTo>
                    <a:pt x="1652" y="2288"/>
                  </a:lnTo>
                  <a:lnTo>
                    <a:pt x="1639" y="2284"/>
                  </a:lnTo>
                  <a:lnTo>
                    <a:pt x="1641" y="2291"/>
                  </a:lnTo>
                  <a:lnTo>
                    <a:pt x="1642" y="2294"/>
                  </a:lnTo>
                  <a:lnTo>
                    <a:pt x="1642" y="2299"/>
                  </a:lnTo>
                  <a:lnTo>
                    <a:pt x="1642" y="2303"/>
                  </a:lnTo>
                  <a:lnTo>
                    <a:pt x="1641" y="2308"/>
                  </a:lnTo>
                  <a:lnTo>
                    <a:pt x="1639" y="2311"/>
                  </a:lnTo>
                  <a:lnTo>
                    <a:pt x="1639" y="2316"/>
                  </a:lnTo>
                  <a:lnTo>
                    <a:pt x="1639" y="2320"/>
                  </a:lnTo>
                  <a:lnTo>
                    <a:pt x="1639" y="2323"/>
                  </a:lnTo>
                  <a:lnTo>
                    <a:pt x="1637" y="2325"/>
                  </a:lnTo>
                  <a:lnTo>
                    <a:pt x="1627" y="2332"/>
                  </a:lnTo>
                  <a:lnTo>
                    <a:pt x="1619" y="2332"/>
                  </a:lnTo>
                  <a:lnTo>
                    <a:pt x="1609" y="2328"/>
                  </a:lnTo>
                  <a:lnTo>
                    <a:pt x="1597" y="2323"/>
                  </a:lnTo>
                  <a:lnTo>
                    <a:pt x="1597" y="2330"/>
                  </a:lnTo>
                  <a:lnTo>
                    <a:pt x="1597" y="2337"/>
                  </a:lnTo>
                  <a:lnTo>
                    <a:pt x="1597" y="2343"/>
                  </a:lnTo>
                  <a:lnTo>
                    <a:pt x="1597" y="2350"/>
                  </a:lnTo>
                  <a:lnTo>
                    <a:pt x="1598" y="2354"/>
                  </a:lnTo>
                  <a:lnTo>
                    <a:pt x="1600" y="2357"/>
                  </a:lnTo>
                  <a:lnTo>
                    <a:pt x="1602" y="2360"/>
                  </a:lnTo>
                  <a:lnTo>
                    <a:pt x="1605" y="2364"/>
                  </a:lnTo>
                  <a:lnTo>
                    <a:pt x="1605" y="2367"/>
                  </a:lnTo>
                  <a:lnTo>
                    <a:pt x="1605" y="2370"/>
                  </a:lnTo>
                  <a:lnTo>
                    <a:pt x="1590" y="2403"/>
                  </a:lnTo>
                  <a:lnTo>
                    <a:pt x="1588" y="2406"/>
                  </a:lnTo>
                  <a:lnTo>
                    <a:pt x="1587" y="2409"/>
                  </a:lnTo>
                  <a:lnTo>
                    <a:pt x="1585" y="2411"/>
                  </a:lnTo>
                  <a:lnTo>
                    <a:pt x="1581" y="2413"/>
                  </a:lnTo>
                  <a:lnTo>
                    <a:pt x="1578" y="2413"/>
                  </a:lnTo>
                  <a:lnTo>
                    <a:pt x="1573" y="2414"/>
                  </a:lnTo>
                  <a:lnTo>
                    <a:pt x="1568" y="2416"/>
                  </a:lnTo>
                  <a:lnTo>
                    <a:pt x="1565" y="2420"/>
                  </a:lnTo>
                  <a:lnTo>
                    <a:pt x="1563" y="2423"/>
                  </a:lnTo>
                  <a:lnTo>
                    <a:pt x="1560" y="2428"/>
                  </a:lnTo>
                  <a:lnTo>
                    <a:pt x="1558" y="2433"/>
                  </a:lnTo>
                  <a:lnTo>
                    <a:pt x="1558" y="2436"/>
                  </a:lnTo>
                  <a:lnTo>
                    <a:pt x="1558" y="2440"/>
                  </a:lnTo>
                  <a:lnTo>
                    <a:pt x="1561" y="2445"/>
                  </a:lnTo>
                  <a:lnTo>
                    <a:pt x="1565" y="2448"/>
                  </a:lnTo>
                  <a:lnTo>
                    <a:pt x="1566" y="2452"/>
                  </a:lnTo>
                  <a:lnTo>
                    <a:pt x="1570" y="2455"/>
                  </a:lnTo>
                  <a:lnTo>
                    <a:pt x="1571" y="2457"/>
                  </a:lnTo>
                  <a:lnTo>
                    <a:pt x="1575" y="2457"/>
                  </a:lnTo>
                  <a:lnTo>
                    <a:pt x="1576" y="2458"/>
                  </a:lnTo>
                  <a:lnTo>
                    <a:pt x="1580" y="2458"/>
                  </a:lnTo>
                  <a:lnTo>
                    <a:pt x="1581" y="2458"/>
                  </a:lnTo>
                  <a:lnTo>
                    <a:pt x="1585" y="2460"/>
                  </a:lnTo>
                  <a:lnTo>
                    <a:pt x="1585" y="2462"/>
                  </a:lnTo>
                  <a:lnTo>
                    <a:pt x="1585" y="2465"/>
                  </a:lnTo>
                  <a:lnTo>
                    <a:pt x="1583" y="2472"/>
                  </a:lnTo>
                  <a:lnTo>
                    <a:pt x="1580" y="2475"/>
                  </a:lnTo>
                  <a:lnTo>
                    <a:pt x="1578" y="2480"/>
                  </a:lnTo>
                  <a:lnTo>
                    <a:pt x="1575" y="2486"/>
                  </a:lnTo>
                  <a:lnTo>
                    <a:pt x="1570" y="2491"/>
                  </a:lnTo>
                  <a:lnTo>
                    <a:pt x="1565" y="2496"/>
                  </a:lnTo>
                  <a:lnTo>
                    <a:pt x="1561" y="2501"/>
                  </a:lnTo>
                  <a:lnTo>
                    <a:pt x="1558" y="2508"/>
                  </a:lnTo>
                  <a:lnTo>
                    <a:pt x="1556" y="2514"/>
                  </a:lnTo>
                  <a:lnTo>
                    <a:pt x="1553" y="2518"/>
                  </a:lnTo>
                  <a:lnTo>
                    <a:pt x="1549" y="2521"/>
                  </a:lnTo>
                  <a:lnTo>
                    <a:pt x="1546" y="2524"/>
                  </a:lnTo>
                  <a:lnTo>
                    <a:pt x="1539" y="2526"/>
                  </a:lnTo>
                  <a:lnTo>
                    <a:pt x="1536" y="2533"/>
                  </a:lnTo>
                  <a:lnTo>
                    <a:pt x="1536" y="2545"/>
                  </a:lnTo>
                  <a:lnTo>
                    <a:pt x="1538" y="2557"/>
                  </a:lnTo>
                  <a:lnTo>
                    <a:pt x="1541" y="2568"/>
                  </a:lnTo>
                  <a:lnTo>
                    <a:pt x="1543" y="2579"/>
                  </a:lnTo>
                  <a:lnTo>
                    <a:pt x="1544" y="2582"/>
                  </a:lnTo>
                  <a:lnTo>
                    <a:pt x="1544" y="2585"/>
                  </a:lnTo>
                  <a:lnTo>
                    <a:pt x="1544" y="2590"/>
                  </a:lnTo>
                  <a:lnTo>
                    <a:pt x="1546" y="2594"/>
                  </a:lnTo>
                  <a:lnTo>
                    <a:pt x="1548" y="2597"/>
                  </a:lnTo>
                  <a:lnTo>
                    <a:pt x="1571" y="2617"/>
                  </a:lnTo>
                  <a:lnTo>
                    <a:pt x="1585" y="2626"/>
                  </a:lnTo>
                  <a:lnTo>
                    <a:pt x="1598" y="2628"/>
                  </a:lnTo>
                  <a:lnTo>
                    <a:pt x="1614" y="2628"/>
                  </a:lnTo>
                  <a:lnTo>
                    <a:pt x="1565" y="2651"/>
                  </a:lnTo>
                  <a:lnTo>
                    <a:pt x="1556" y="2653"/>
                  </a:lnTo>
                  <a:lnTo>
                    <a:pt x="1549" y="2653"/>
                  </a:lnTo>
                  <a:lnTo>
                    <a:pt x="1543" y="2651"/>
                  </a:lnTo>
                  <a:lnTo>
                    <a:pt x="1534" y="2646"/>
                  </a:lnTo>
                  <a:lnTo>
                    <a:pt x="1477" y="2617"/>
                  </a:lnTo>
                  <a:lnTo>
                    <a:pt x="1468" y="2611"/>
                  </a:lnTo>
                  <a:lnTo>
                    <a:pt x="1463" y="2602"/>
                  </a:lnTo>
                  <a:lnTo>
                    <a:pt x="1460" y="2590"/>
                  </a:lnTo>
                  <a:lnTo>
                    <a:pt x="1451" y="2572"/>
                  </a:lnTo>
                  <a:lnTo>
                    <a:pt x="1441" y="2551"/>
                  </a:lnTo>
                  <a:lnTo>
                    <a:pt x="1434" y="2531"/>
                  </a:lnTo>
                  <a:lnTo>
                    <a:pt x="1434" y="2511"/>
                  </a:lnTo>
                  <a:lnTo>
                    <a:pt x="1448" y="2382"/>
                  </a:lnTo>
                  <a:lnTo>
                    <a:pt x="1455" y="2318"/>
                  </a:lnTo>
                  <a:lnTo>
                    <a:pt x="1463" y="2255"/>
                  </a:lnTo>
                  <a:lnTo>
                    <a:pt x="1492" y="2102"/>
                  </a:lnTo>
                  <a:lnTo>
                    <a:pt x="1511" y="2007"/>
                  </a:lnTo>
                  <a:lnTo>
                    <a:pt x="1516" y="1986"/>
                  </a:lnTo>
                  <a:lnTo>
                    <a:pt x="1517" y="1964"/>
                  </a:lnTo>
                  <a:lnTo>
                    <a:pt x="1517" y="1948"/>
                  </a:lnTo>
                  <a:lnTo>
                    <a:pt x="1514" y="1929"/>
                  </a:lnTo>
                  <a:lnTo>
                    <a:pt x="1514" y="1919"/>
                  </a:lnTo>
                  <a:lnTo>
                    <a:pt x="1512" y="1907"/>
                  </a:lnTo>
                  <a:lnTo>
                    <a:pt x="1511" y="1897"/>
                  </a:lnTo>
                  <a:lnTo>
                    <a:pt x="1505" y="1893"/>
                  </a:lnTo>
                  <a:lnTo>
                    <a:pt x="1500" y="1890"/>
                  </a:lnTo>
                  <a:lnTo>
                    <a:pt x="1495" y="1887"/>
                  </a:lnTo>
                  <a:lnTo>
                    <a:pt x="1490" y="1883"/>
                  </a:lnTo>
                  <a:lnTo>
                    <a:pt x="1485" y="1880"/>
                  </a:lnTo>
                  <a:lnTo>
                    <a:pt x="1450" y="1855"/>
                  </a:lnTo>
                  <a:lnTo>
                    <a:pt x="1440" y="1846"/>
                  </a:lnTo>
                  <a:lnTo>
                    <a:pt x="1433" y="1836"/>
                  </a:lnTo>
                  <a:lnTo>
                    <a:pt x="1426" y="1824"/>
                  </a:lnTo>
                  <a:lnTo>
                    <a:pt x="1382" y="1739"/>
                  </a:lnTo>
                  <a:lnTo>
                    <a:pt x="1345" y="1672"/>
                  </a:lnTo>
                  <a:lnTo>
                    <a:pt x="1342" y="1658"/>
                  </a:lnTo>
                  <a:lnTo>
                    <a:pt x="1345" y="1643"/>
                  </a:lnTo>
                  <a:lnTo>
                    <a:pt x="1350" y="1630"/>
                  </a:lnTo>
                  <a:lnTo>
                    <a:pt x="1353" y="1616"/>
                  </a:lnTo>
                  <a:lnTo>
                    <a:pt x="1355" y="1606"/>
                  </a:lnTo>
                  <a:lnTo>
                    <a:pt x="1357" y="1596"/>
                  </a:lnTo>
                  <a:lnTo>
                    <a:pt x="1360" y="1587"/>
                  </a:lnTo>
                  <a:lnTo>
                    <a:pt x="1382" y="1560"/>
                  </a:lnTo>
                  <a:lnTo>
                    <a:pt x="1392" y="1547"/>
                  </a:lnTo>
                  <a:lnTo>
                    <a:pt x="1401" y="1533"/>
                  </a:lnTo>
                  <a:lnTo>
                    <a:pt x="1406" y="1518"/>
                  </a:lnTo>
                  <a:lnTo>
                    <a:pt x="1406" y="1499"/>
                  </a:lnTo>
                  <a:lnTo>
                    <a:pt x="1406" y="1496"/>
                  </a:lnTo>
                  <a:lnTo>
                    <a:pt x="1404" y="1492"/>
                  </a:lnTo>
                  <a:lnTo>
                    <a:pt x="1404" y="1491"/>
                  </a:lnTo>
                  <a:lnTo>
                    <a:pt x="1404" y="1487"/>
                  </a:lnTo>
                  <a:lnTo>
                    <a:pt x="1406" y="1486"/>
                  </a:lnTo>
                  <a:lnTo>
                    <a:pt x="1406" y="1484"/>
                  </a:lnTo>
                  <a:lnTo>
                    <a:pt x="1406" y="1481"/>
                  </a:lnTo>
                  <a:lnTo>
                    <a:pt x="1406" y="1477"/>
                  </a:lnTo>
                  <a:lnTo>
                    <a:pt x="1406" y="1476"/>
                  </a:lnTo>
                  <a:lnTo>
                    <a:pt x="1406" y="1472"/>
                  </a:lnTo>
                  <a:lnTo>
                    <a:pt x="1406" y="1469"/>
                  </a:lnTo>
                  <a:lnTo>
                    <a:pt x="1402" y="1465"/>
                  </a:lnTo>
                  <a:lnTo>
                    <a:pt x="1399" y="1462"/>
                  </a:lnTo>
                  <a:lnTo>
                    <a:pt x="1396" y="1459"/>
                  </a:lnTo>
                  <a:lnTo>
                    <a:pt x="1392" y="1455"/>
                  </a:lnTo>
                  <a:lnTo>
                    <a:pt x="1391" y="1450"/>
                  </a:lnTo>
                  <a:lnTo>
                    <a:pt x="1391" y="1447"/>
                  </a:lnTo>
                  <a:lnTo>
                    <a:pt x="1392" y="1443"/>
                  </a:lnTo>
                  <a:lnTo>
                    <a:pt x="1392" y="1440"/>
                  </a:lnTo>
                  <a:lnTo>
                    <a:pt x="1391" y="1438"/>
                  </a:lnTo>
                  <a:lnTo>
                    <a:pt x="1391" y="1437"/>
                  </a:lnTo>
                  <a:lnTo>
                    <a:pt x="1387" y="1435"/>
                  </a:lnTo>
                  <a:lnTo>
                    <a:pt x="1384" y="1433"/>
                  </a:lnTo>
                  <a:lnTo>
                    <a:pt x="1380" y="1432"/>
                  </a:lnTo>
                  <a:lnTo>
                    <a:pt x="1379" y="1432"/>
                  </a:lnTo>
                  <a:lnTo>
                    <a:pt x="1377" y="1432"/>
                  </a:lnTo>
                  <a:lnTo>
                    <a:pt x="1375" y="1432"/>
                  </a:lnTo>
                  <a:lnTo>
                    <a:pt x="1372" y="1433"/>
                  </a:lnTo>
                  <a:lnTo>
                    <a:pt x="1367" y="1437"/>
                  </a:lnTo>
                  <a:lnTo>
                    <a:pt x="1364" y="1440"/>
                  </a:lnTo>
                  <a:lnTo>
                    <a:pt x="1360" y="1443"/>
                  </a:lnTo>
                  <a:lnTo>
                    <a:pt x="1358" y="1445"/>
                  </a:lnTo>
                  <a:lnTo>
                    <a:pt x="1360" y="1449"/>
                  </a:lnTo>
                  <a:lnTo>
                    <a:pt x="1362" y="1452"/>
                  </a:lnTo>
                  <a:lnTo>
                    <a:pt x="1364" y="1454"/>
                  </a:lnTo>
                  <a:lnTo>
                    <a:pt x="1365" y="1455"/>
                  </a:lnTo>
                  <a:lnTo>
                    <a:pt x="1360" y="1457"/>
                  </a:lnTo>
                  <a:lnTo>
                    <a:pt x="1357" y="1459"/>
                  </a:lnTo>
                  <a:lnTo>
                    <a:pt x="1355" y="1459"/>
                  </a:lnTo>
                  <a:lnTo>
                    <a:pt x="1353" y="1459"/>
                  </a:lnTo>
                  <a:lnTo>
                    <a:pt x="1352" y="1457"/>
                  </a:lnTo>
                  <a:lnTo>
                    <a:pt x="1350" y="1454"/>
                  </a:lnTo>
                  <a:lnTo>
                    <a:pt x="1348" y="1449"/>
                  </a:lnTo>
                  <a:lnTo>
                    <a:pt x="1347" y="1450"/>
                  </a:lnTo>
                  <a:lnTo>
                    <a:pt x="1345" y="1452"/>
                  </a:lnTo>
                  <a:lnTo>
                    <a:pt x="1342" y="1450"/>
                  </a:lnTo>
                  <a:lnTo>
                    <a:pt x="1338" y="1449"/>
                  </a:lnTo>
                  <a:lnTo>
                    <a:pt x="1335" y="1447"/>
                  </a:lnTo>
                  <a:lnTo>
                    <a:pt x="1333" y="1445"/>
                  </a:lnTo>
                  <a:lnTo>
                    <a:pt x="1330" y="1443"/>
                  </a:lnTo>
                  <a:lnTo>
                    <a:pt x="1326" y="1443"/>
                  </a:lnTo>
                  <a:lnTo>
                    <a:pt x="1325" y="1443"/>
                  </a:lnTo>
                  <a:lnTo>
                    <a:pt x="1321" y="1443"/>
                  </a:lnTo>
                  <a:lnTo>
                    <a:pt x="1320" y="1445"/>
                  </a:lnTo>
                  <a:lnTo>
                    <a:pt x="1318" y="1445"/>
                  </a:lnTo>
                  <a:lnTo>
                    <a:pt x="1308" y="1437"/>
                  </a:lnTo>
                  <a:lnTo>
                    <a:pt x="1298" y="1430"/>
                  </a:lnTo>
                  <a:lnTo>
                    <a:pt x="1287" y="1423"/>
                  </a:lnTo>
                  <a:lnTo>
                    <a:pt x="1279" y="1415"/>
                  </a:lnTo>
                  <a:lnTo>
                    <a:pt x="1277" y="1411"/>
                  </a:lnTo>
                  <a:lnTo>
                    <a:pt x="1277" y="1406"/>
                  </a:lnTo>
                  <a:lnTo>
                    <a:pt x="1276" y="1399"/>
                  </a:lnTo>
                  <a:lnTo>
                    <a:pt x="1274" y="1396"/>
                  </a:lnTo>
                  <a:lnTo>
                    <a:pt x="1272" y="1391"/>
                  </a:lnTo>
                  <a:lnTo>
                    <a:pt x="1259" y="1376"/>
                  </a:lnTo>
                  <a:lnTo>
                    <a:pt x="1245" y="1362"/>
                  </a:lnTo>
                  <a:lnTo>
                    <a:pt x="1228" y="1354"/>
                  </a:lnTo>
                  <a:lnTo>
                    <a:pt x="1217" y="1352"/>
                  </a:lnTo>
                  <a:lnTo>
                    <a:pt x="1201" y="1349"/>
                  </a:lnTo>
                  <a:lnTo>
                    <a:pt x="1188" y="1344"/>
                  </a:lnTo>
                  <a:lnTo>
                    <a:pt x="1176" y="1337"/>
                  </a:lnTo>
                  <a:lnTo>
                    <a:pt x="1144" y="1305"/>
                  </a:lnTo>
                  <a:lnTo>
                    <a:pt x="1140" y="1303"/>
                  </a:lnTo>
                  <a:lnTo>
                    <a:pt x="1135" y="1303"/>
                  </a:lnTo>
                  <a:lnTo>
                    <a:pt x="1132" y="1303"/>
                  </a:lnTo>
                  <a:lnTo>
                    <a:pt x="1127" y="1305"/>
                  </a:lnTo>
                  <a:lnTo>
                    <a:pt x="1122" y="1306"/>
                  </a:lnTo>
                  <a:lnTo>
                    <a:pt x="1119" y="1308"/>
                  </a:lnTo>
                  <a:lnTo>
                    <a:pt x="1100" y="1308"/>
                  </a:lnTo>
                  <a:lnTo>
                    <a:pt x="1080" y="1301"/>
                  </a:lnTo>
                  <a:lnTo>
                    <a:pt x="1061" y="1293"/>
                  </a:lnTo>
                  <a:lnTo>
                    <a:pt x="1017" y="1274"/>
                  </a:lnTo>
                  <a:lnTo>
                    <a:pt x="1014" y="1274"/>
                  </a:lnTo>
                  <a:lnTo>
                    <a:pt x="1009" y="1273"/>
                  </a:lnTo>
                  <a:lnTo>
                    <a:pt x="1005" y="1271"/>
                  </a:lnTo>
                  <a:lnTo>
                    <a:pt x="1000" y="1267"/>
                  </a:lnTo>
                  <a:lnTo>
                    <a:pt x="973" y="1239"/>
                  </a:lnTo>
                  <a:lnTo>
                    <a:pt x="970" y="1235"/>
                  </a:lnTo>
                  <a:lnTo>
                    <a:pt x="968" y="1230"/>
                  </a:lnTo>
                  <a:lnTo>
                    <a:pt x="968" y="1227"/>
                  </a:lnTo>
                  <a:lnTo>
                    <a:pt x="968" y="1224"/>
                  </a:lnTo>
                  <a:lnTo>
                    <a:pt x="970" y="1218"/>
                  </a:lnTo>
                  <a:lnTo>
                    <a:pt x="973" y="1212"/>
                  </a:lnTo>
                  <a:lnTo>
                    <a:pt x="972" y="1205"/>
                  </a:lnTo>
                  <a:lnTo>
                    <a:pt x="966" y="1196"/>
                  </a:lnTo>
                  <a:lnTo>
                    <a:pt x="960" y="1188"/>
                  </a:lnTo>
                  <a:lnTo>
                    <a:pt x="956" y="1181"/>
                  </a:lnTo>
                  <a:lnTo>
                    <a:pt x="951" y="1174"/>
                  </a:lnTo>
                  <a:lnTo>
                    <a:pt x="946" y="1169"/>
                  </a:lnTo>
                  <a:lnTo>
                    <a:pt x="941" y="1163"/>
                  </a:lnTo>
                  <a:lnTo>
                    <a:pt x="909" y="1136"/>
                  </a:lnTo>
                  <a:lnTo>
                    <a:pt x="909" y="1132"/>
                  </a:lnTo>
                  <a:lnTo>
                    <a:pt x="909" y="1130"/>
                  </a:lnTo>
                  <a:lnTo>
                    <a:pt x="909" y="1127"/>
                  </a:lnTo>
                  <a:lnTo>
                    <a:pt x="911" y="1125"/>
                  </a:lnTo>
                  <a:lnTo>
                    <a:pt x="911" y="1124"/>
                  </a:lnTo>
                  <a:lnTo>
                    <a:pt x="911" y="1120"/>
                  </a:lnTo>
                  <a:lnTo>
                    <a:pt x="909" y="1117"/>
                  </a:lnTo>
                  <a:lnTo>
                    <a:pt x="906" y="1115"/>
                  </a:lnTo>
                  <a:lnTo>
                    <a:pt x="904" y="1112"/>
                  </a:lnTo>
                  <a:lnTo>
                    <a:pt x="897" y="1103"/>
                  </a:lnTo>
                  <a:lnTo>
                    <a:pt x="890" y="1095"/>
                  </a:lnTo>
                  <a:lnTo>
                    <a:pt x="882" y="1088"/>
                  </a:lnTo>
                  <a:lnTo>
                    <a:pt x="877" y="1085"/>
                  </a:lnTo>
                  <a:lnTo>
                    <a:pt x="872" y="1081"/>
                  </a:lnTo>
                  <a:lnTo>
                    <a:pt x="868" y="1078"/>
                  </a:lnTo>
                  <a:lnTo>
                    <a:pt x="865" y="1073"/>
                  </a:lnTo>
                  <a:lnTo>
                    <a:pt x="863" y="1068"/>
                  </a:lnTo>
                  <a:lnTo>
                    <a:pt x="862" y="1061"/>
                  </a:lnTo>
                  <a:lnTo>
                    <a:pt x="858" y="1049"/>
                  </a:lnTo>
                  <a:lnTo>
                    <a:pt x="855" y="1039"/>
                  </a:lnTo>
                  <a:lnTo>
                    <a:pt x="852" y="1034"/>
                  </a:lnTo>
                  <a:lnTo>
                    <a:pt x="823" y="1021"/>
                  </a:lnTo>
                  <a:lnTo>
                    <a:pt x="826" y="1034"/>
                  </a:lnTo>
                  <a:lnTo>
                    <a:pt x="830" y="1049"/>
                  </a:lnTo>
                  <a:lnTo>
                    <a:pt x="836" y="1061"/>
                  </a:lnTo>
                  <a:lnTo>
                    <a:pt x="850" y="1078"/>
                  </a:lnTo>
                  <a:lnTo>
                    <a:pt x="862" y="1098"/>
                  </a:lnTo>
                  <a:lnTo>
                    <a:pt x="863" y="1103"/>
                  </a:lnTo>
                  <a:lnTo>
                    <a:pt x="867" y="1107"/>
                  </a:lnTo>
                  <a:lnTo>
                    <a:pt x="868" y="1110"/>
                  </a:lnTo>
                  <a:lnTo>
                    <a:pt x="874" y="1115"/>
                  </a:lnTo>
                  <a:lnTo>
                    <a:pt x="877" y="1119"/>
                  </a:lnTo>
                  <a:lnTo>
                    <a:pt x="879" y="1124"/>
                  </a:lnTo>
                  <a:lnTo>
                    <a:pt x="880" y="1129"/>
                  </a:lnTo>
                  <a:lnTo>
                    <a:pt x="882" y="1134"/>
                  </a:lnTo>
                  <a:lnTo>
                    <a:pt x="885" y="1141"/>
                  </a:lnTo>
                  <a:lnTo>
                    <a:pt x="887" y="1147"/>
                  </a:lnTo>
                  <a:lnTo>
                    <a:pt x="889" y="1154"/>
                  </a:lnTo>
                  <a:lnTo>
                    <a:pt x="889" y="1158"/>
                  </a:lnTo>
                  <a:lnTo>
                    <a:pt x="890" y="1161"/>
                  </a:lnTo>
                  <a:lnTo>
                    <a:pt x="892" y="1161"/>
                  </a:lnTo>
                  <a:lnTo>
                    <a:pt x="894" y="1161"/>
                  </a:lnTo>
                  <a:lnTo>
                    <a:pt x="895" y="1159"/>
                  </a:lnTo>
                  <a:lnTo>
                    <a:pt x="897" y="1159"/>
                  </a:lnTo>
                  <a:lnTo>
                    <a:pt x="897" y="1161"/>
                  </a:lnTo>
                  <a:lnTo>
                    <a:pt x="901" y="1163"/>
                  </a:lnTo>
                  <a:lnTo>
                    <a:pt x="904" y="1166"/>
                  </a:lnTo>
                  <a:lnTo>
                    <a:pt x="906" y="1169"/>
                  </a:lnTo>
                  <a:lnTo>
                    <a:pt x="909" y="1173"/>
                  </a:lnTo>
                  <a:lnTo>
                    <a:pt x="909" y="1176"/>
                  </a:lnTo>
                  <a:lnTo>
                    <a:pt x="907" y="1180"/>
                  </a:lnTo>
                  <a:lnTo>
                    <a:pt x="906" y="1183"/>
                  </a:lnTo>
                  <a:lnTo>
                    <a:pt x="902" y="1183"/>
                  </a:lnTo>
                  <a:lnTo>
                    <a:pt x="899" y="1183"/>
                  </a:lnTo>
                  <a:lnTo>
                    <a:pt x="897" y="1180"/>
                  </a:lnTo>
                  <a:lnTo>
                    <a:pt x="889" y="1169"/>
                  </a:lnTo>
                  <a:lnTo>
                    <a:pt x="879" y="1159"/>
                  </a:lnTo>
                  <a:lnTo>
                    <a:pt x="867" y="1152"/>
                  </a:lnTo>
                  <a:lnTo>
                    <a:pt x="867" y="1149"/>
                  </a:lnTo>
                  <a:lnTo>
                    <a:pt x="865" y="1146"/>
                  </a:lnTo>
                  <a:lnTo>
                    <a:pt x="865" y="1142"/>
                  </a:lnTo>
                  <a:lnTo>
                    <a:pt x="865" y="1137"/>
                  </a:lnTo>
                  <a:lnTo>
                    <a:pt x="865" y="1134"/>
                  </a:lnTo>
                  <a:lnTo>
                    <a:pt x="865" y="1130"/>
                  </a:lnTo>
                  <a:lnTo>
                    <a:pt x="863" y="1127"/>
                  </a:lnTo>
                  <a:lnTo>
                    <a:pt x="862" y="1124"/>
                  </a:lnTo>
                  <a:lnTo>
                    <a:pt x="858" y="1122"/>
                  </a:lnTo>
                  <a:lnTo>
                    <a:pt x="855" y="1119"/>
                  </a:lnTo>
                  <a:lnTo>
                    <a:pt x="852" y="1117"/>
                  </a:lnTo>
                  <a:lnTo>
                    <a:pt x="848" y="1115"/>
                  </a:lnTo>
                  <a:lnTo>
                    <a:pt x="845" y="1114"/>
                  </a:lnTo>
                  <a:lnTo>
                    <a:pt x="841" y="1114"/>
                  </a:lnTo>
                  <a:lnTo>
                    <a:pt x="838" y="1110"/>
                  </a:lnTo>
                  <a:lnTo>
                    <a:pt x="823" y="1097"/>
                  </a:lnTo>
                  <a:lnTo>
                    <a:pt x="825" y="1097"/>
                  </a:lnTo>
                  <a:lnTo>
                    <a:pt x="828" y="1097"/>
                  </a:lnTo>
                  <a:lnTo>
                    <a:pt x="831" y="1095"/>
                  </a:lnTo>
                  <a:lnTo>
                    <a:pt x="835" y="1093"/>
                  </a:lnTo>
                  <a:lnTo>
                    <a:pt x="836" y="1092"/>
                  </a:lnTo>
                  <a:lnTo>
                    <a:pt x="838" y="1090"/>
                  </a:lnTo>
                  <a:lnTo>
                    <a:pt x="838" y="1086"/>
                  </a:lnTo>
                  <a:lnTo>
                    <a:pt x="835" y="1083"/>
                  </a:lnTo>
                  <a:lnTo>
                    <a:pt x="831" y="1076"/>
                  </a:lnTo>
                  <a:lnTo>
                    <a:pt x="828" y="1071"/>
                  </a:lnTo>
                  <a:lnTo>
                    <a:pt x="825" y="1068"/>
                  </a:lnTo>
                  <a:lnTo>
                    <a:pt x="819" y="1064"/>
                  </a:lnTo>
                  <a:lnTo>
                    <a:pt x="814" y="1061"/>
                  </a:lnTo>
                  <a:lnTo>
                    <a:pt x="809" y="1058"/>
                  </a:lnTo>
                  <a:lnTo>
                    <a:pt x="808" y="1054"/>
                  </a:lnTo>
                  <a:lnTo>
                    <a:pt x="806" y="1049"/>
                  </a:lnTo>
                  <a:lnTo>
                    <a:pt x="804" y="1042"/>
                  </a:lnTo>
                  <a:lnTo>
                    <a:pt x="803" y="1037"/>
                  </a:lnTo>
                  <a:lnTo>
                    <a:pt x="787" y="999"/>
                  </a:lnTo>
                  <a:lnTo>
                    <a:pt x="777" y="985"/>
                  </a:lnTo>
                  <a:lnTo>
                    <a:pt x="764" y="975"/>
                  </a:lnTo>
                  <a:lnTo>
                    <a:pt x="748" y="968"/>
                  </a:lnTo>
                  <a:lnTo>
                    <a:pt x="743" y="966"/>
                  </a:lnTo>
                  <a:lnTo>
                    <a:pt x="738" y="966"/>
                  </a:lnTo>
                  <a:lnTo>
                    <a:pt x="735" y="965"/>
                  </a:lnTo>
                  <a:lnTo>
                    <a:pt x="732" y="961"/>
                  </a:lnTo>
                  <a:lnTo>
                    <a:pt x="730" y="956"/>
                  </a:lnTo>
                  <a:lnTo>
                    <a:pt x="713" y="921"/>
                  </a:lnTo>
                  <a:lnTo>
                    <a:pt x="703" y="904"/>
                  </a:lnTo>
                  <a:lnTo>
                    <a:pt x="693" y="890"/>
                  </a:lnTo>
                  <a:lnTo>
                    <a:pt x="684" y="873"/>
                  </a:lnTo>
                  <a:lnTo>
                    <a:pt x="679" y="851"/>
                  </a:lnTo>
                  <a:lnTo>
                    <a:pt x="678" y="829"/>
                  </a:lnTo>
                  <a:lnTo>
                    <a:pt x="679" y="806"/>
                  </a:lnTo>
                  <a:lnTo>
                    <a:pt x="681" y="741"/>
                  </a:lnTo>
                  <a:lnTo>
                    <a:pt x="681" y="723"/>
                  </a:lnTo>
                  <a:lnTo>
                    <a:pt x="678" y="704"/>
                  </a:lnTo>
                  <a:lnTo>
                    <a:pt x="671" y="687"/>
                  </a:lnTo>
                  <a:lnTo>
                    <a:pt x="706" y="697"/>
                  </a:lnTo>
                  <a:lnTo>
                    <a:pt x="706" y="687"/>
                  </a:lnTo>
                  <a:lnTo>
                    <a:pt x="706" y="679"/>
                  </a:lnTo>
                  <a:lnTo>
                    <a:pt x="703" y="674"/>
                  </a:lnTo>
                  <a:lnTo>
                    <a:pt x="696" y="665"/>
                  </a:lnTo>
                  <a:lnTo>
                    <a:pt x="688" y="657"/>
                  </a:lnTo>
                  <a:lnTo>
                    <a:pt x="679" y="650"/>
                  </a:lnTo>
                  <a:lnTo>
                    <a:pt x="669" y="642"/>
                  </a:lnTo>
                  <a:lnTo>
                    <a:pt x="656" y="636"/>
                  </a:lnTo>
                  <a:lnTo>
                    <a:pt x="642" y="631"/>
                  </a:lnTo>
                  <a:lnTo>
                    <a:pt x="635" y="630"/>
                  </a:lnTo>
                  <a:lnTo>
                    <a:pt x="630" y="626"/>
                  </a:lnTo>
                  <a:lnTo>
                    <a:pt x="627" y="625"/>
                  </a:lnTo>
                  <a:lnTo>
                    <a:pt x="625" y="621"/>
                  </a:lnTo>
                  <a:lnTo>
                    <a:pt x="622" y="618"/>
                  </a:lnTo>
                  <a:lnTo>
                    <a:pt x="618" y="614"/>
                  </a:lnTo>
                  <a:lnTo>
                    <a:pt x="617" y="608"/>
                  </a:lnTo>
                  <a:lnTo>
                    <a:pt x="610" y="598"/>
                  </a:lnTo>
                  <a:lnTo>
                    <a:pt x="600" y="587"/>
                  </a:lnTo>
                  <a:lnTo>
                    <a:pt x="591" y="579"/>
                  </a:lnTo>
                  <a:lnTo>
                    <a:pt x="583" y="569"/>
                  </a:lnTo>
                  <a:lnTo>
                    <a:pt x="581" y="557"/>
                  </a:lnTo>
                  <a:lnTo>
                    <a:pt x="581" y="545"/>
                  </a:lnTo>
                  <a:lnTo>
                    <a:pt x="580" y="538"/>
                  </a:lnTo>
                  <a:lnTo>
                    <a:pt x="574" y="535"/>
                  </a:lnTo>
                  <a:lnTo>
                    <a:pt x="566" y="528"/>
                  </a:lnTo>
                  <a:lnTo>
                    <a:pt x="564" y="528"/>
                  </a:lnTo>
                  <a:lnTo>
                    <a:pt x="563" y="530"/>
                  </a:lnTo>
                  <a:lnTo>
                    <a:pt x="561" y="533"/>
                  </a:lnTo>
                  <a:lnTo>
                    <a:pt x="559" y="537"/>
                  </a:lnTo>
                  <a:lnTo>
                    <a:pt x="556" y="538"/>
                  </a:lnTo>
                  <a:lnTo>
                    <a:pt x="553" y="540"/>
                  </a:lnTo>
                  <a:lnTo>
                    <a:pt x="551" y="540"/>
                  </a:lnTo>
                  <a:lnTo>
                    <a:pt x="547" y="538"/>
                  </a:lnTo>
                  <a:lnTo>
                    <a:pt x="542" y="527"/>
                  </a:lnTo>
                  <a:lnTo>
                    <a:pt x="534" y="515"/>
                  </a:lnTo>
                  <a:lnTo>
                    <a:pt x="527" y="506"/>
                  </a:lnTo>
                  <a:lnTo>
                    <a:pt x="520" y="505"/>
                  </a:lnTo>
                  <a:lnTo>
                    <a:pt x="517" y="501"/>
                  </a:lnTo>
                  <a:lnTo>
                    <a:pt x="514" y="498"/>
                  </a:lnTo>
                  <a:lnTo>
                    <a:pt x="510" y="494"/>
                  </a:lnTo>
                  <a:lnTo>
                    <a:pt x="507" y="488"/>
                  </a:lnTo>
                  <a:lnTo>
                    <a:pt x="497" y="471"/>
                  </a:lnTo>
                  <a:lnTo>
                    <a:pt x="485" y="455"/>
                  </a:lnTo>
                  <a:lnTo>
                    <a:pt x="478" y="450"/>
                  </a:lnTo>
                  <a:lnTo>
                    <a:pt x="473" y="445"/>
                  </a:lnTo>
                  <a:lnTo>
                    <a:pt x="466" y="442"/>
                  </a:lnTo>
                  <a:lnTo>
                    <a:pt x="460" y="437"/>
                  </a:lnTo>
                  <a:lnTo>
                    <a:pt x="431" y="422"/>
                  </a:lnTo>
                  <a:lnTo>
                    <a:pt x="400" y="408"/>
                  </a:lnTo>
                  <a:lnTo>
                    <a:pt x="390" y="408"/>
                  </a:lnTo>
                  <a:lnTo>
                    <a:pt x="380" y="410"/>
                  </a:lnTo>
                  <a:lnTo>
                    <a:pt x="372" y="411"/>
                  </a:lnTo>
                  <a:lnTo>
                    <a:pt x="362" y="406"/>
                  </a:lnTo>
                  <a:lnTo>
                    <a:pt x="353" y="400"/>
                  </a:lnTo>
                  <a:lnTo>
                    <a:pt x="343" y="393"/>
                  </a:lnTo>
                  <a:lnTo>
                    <a:pt x="335" y="388"/>
                  </a:lnTo>
                  <a:lnTo>
                    <a:pt x="326" y="384"/>
                  </a:lnTo>
                  <a:lnTo>
                    <a:pt x="316" y="384"/>
                  </a:lnTo>
                  <a:lnTo>
                    <a:pt x="313" y="386"/>
                  </a:lnTo>
                  <a:lnTo>
                    <a:pt x="308" y="386"/>
                  </a:lnTo>
                  <a:lnTo>
                    <a:pt x="306" y="388"/>
                  </a:lnTo>
                  <a:lnTo>
                    <a:pt x="302" y="391"/>
                  </a:lnTo>
                  <a:lnTo>
                    <a:pt x="302" y="393"/>
                  </a:lnTo>
                  <a:lnTo>
                    <a:pt x="302" y="398"/>
                  </a:lnTo>
                  <a:lnTo>
                    <a:pt x="304" y="403"/>
                  </a:lnTo>
                  <a:lnTo>
                    <a:pt x="301" y="411"/>
                  </a:lnTo>
                  <a:lnTo>
                    <a:pt x="289" y="418"/>
                  </a:lnTo>
                  <a:lnTo>
                    <a:pt x="275" y="423"/>
                  </a:lnTo>
                  <a:lnTo>
                    <a:pt x="260" y="428"/>
                  </a:lnTo>
                  <a:lnTo>
                    <a:pt x="252" y="432"/>
                  </a:lnTo>
                  <a:lnTo>
                    <a:pt x="250" y="428"/>
                  </a:lnTo>
                  <a:lnTo>
                    <a:pt x="250" y="425"/>
                  </a:lnTo>
                  <a:lnTo>
                    <a:pt x="253" y="423"/>
                  </a:lnTo>
                  <a:lnTo>
                    <a:pt x="257" y="422"/>
                  </a:lnTo>
                  <a:lnTo>
                    <a:pt x="253" y="417"/>
                  </a:lnTo>
                  <a:lnTo>
                    <a:pt x="253" y="408"/>
                  </a:lnTo>
                  <a:lnTo>
                    <a:pt x="255" y="398"/>
                  </a:lnTo>
                  <a:lnTo>
                    <a:pt x="259" y="393"/>
                  </a:lnTo>
                  <a:lnTo>
                    <a:pt x="269" y="390"/>
                  </a:lnTo>
                  <a:lnTo>
                    <a:pt x="279" y="388"/>
                  </a:lnTo>
                  <a:lnTo>
                    <a:pt x="289" y="388"/>
                  </a:lnTo>
                  <a:lnTo>
                    <a:pt x="280" y="379"/>
                  </a:lnTo>
                  <a:lnTo>
                    <a:pt x="291" y="371"/>
                  </a:lnTo>
                  <a:lnTo>
                    <a:pt x="274" y="376"/>
                  </a:lnTo>
                  <a:lnTo>
                    <a:pt x="260" y="383"/>
                  </a:lnTo>
                  <a:lnTo>
                    <a:pt x="245" y="393"/>
                  </a:lnTo>
                  <a:lnTo>
                    <a:pt x="231" y="405"/>
                  </a:lnTo>
                  <a:lnTo>
                    <a:pt x="223" y="418"/>
                  </a:lnTo>
                  <a:lnTo>
                    <a:pt x="215" y="433"/>
                  </a:lnTo>
                  <a:lnTo>
                    <a:pt x="228" y="437"/>
                  </a:lnTo>
                  <a:lnTo>
                    <a:pt x="206" y="461"/>
                  </a:lnTo>
                  <a:lnTo>
                    <a:pt x="181" y="481"/>
                  </a:lnTo>
                  <a:lnTo>
                    <a:pt x="171" y="486"/>
                  </a:lnTo>
                  <a:lnTo>
                    <a:pt x="159" y="493"/>
                  </a:lnTo>
                  <a:lnTo>
                    <a:pt x="147" y="499"/>
                  </a:lnTo>
                  <a:lnTo>
                    <a:pt x="142" y="508"/>
                  </a:lnTo>
                  <a:lnTo>
                    <a:pt x="137" y="515"/>
                  </a:lnTo>
                  <a:lnTo>
                    <a:pt x="127" y="521"/>
                  </a:lnTo>
                  <a:lnTo>
                    <a:pt x="113" y="525"/>
                  </a:lnTo>
                  <a:lnTo>
                    <a:pt x="101" y="528"/>
                  </a:lnTo>
                  <a:lnTo>
                    <a:pt x="91" y="532"/>
                  </a:lnTo>
                  <a:lnTo>
                    <a:pt x="84" y="533"/>
                  </a:lnTo>
                  <a:lnTo>
                    <a:pt x="78" y="533"/>
                  </a:lnTo>
                  <a:lnTo>
                    <a:pt x="76" y="533"/>
                  </a:lnTo>
                  <a:lnTo>
                    <a:pt x="74" y="535"/>
                  </a:lnTo>
                  <a:lnTo>
                    <a:pt x="74" y="537"/>
                  </a:lnTo>
                  <a:lnTo>
                    <a:pt x="73" y="538"/>
                  </a:lnTo>
                  <a:lnTo>
                    <a:pt x="71" y="540"/>
                  </a:lnTo>
                  <a:lnTo>
                    <a:pt x="64" y="543"/>
                  </a:lnTo>
                  <a:lnTo>
                    <a:pt x="59" y="545"/>
                  </a:lnTo>
                  <a:lnTo>
                    <a:pt x="52" y="547"/>
                  </a:lnTo>
                  <a:lnTo>
                    <a:pt x="46" y="545"/>
                  </a:lnTo>
                  <a:lnTo>
                    <a:pt x="59" y="535"/>
                  </a:lnTo>
                  <a:lnTo>
                    <a:pt x="74" y="528"/>
                  </a:lnTo>
                  <a:lnTo>
                    <a:pt x="81" y="523"/>
                  </a:lnTo>
                  <a:lnTo>
                    <a:pt x="90" y="516"/>
                  </a:lnTo>
                  <a:lnTo>
                    <a:pt x="98" y="511"/>
                  </a:lnTo>
                  <a:lnTo>
                    <a:pt x="106" y="510"/>
                  </a:lnTo>
                  <a:lnTo>
                    <a:pt x="112" y="513"/>
                  </a:lnTo>
                  <a:lnTo>
                    <a:pt x="118" y="505"/>
                  </a:lnTo>
                  <a:lnTo>
                    <a:pt x="127" y="496"/>
                  </a:lnTo>
                  <a:lnTo>
                    <a:pt x="137" y="489"/>
                  </a:lnTo>
                  <a:lnTo>
                    <a:pt x="145" y="491"/>
                  </a:lnTo>
                  <a:lnTo>
                    <a:pt x="145" y="488"/>
                  </a:lnTo>
                  <a:lnTo>
                    <a:pt x="147" y="483"/>
                  </a:lnTo>
                  <a:lnTo>
                    <a:pt x="149" y="479"/>
                  </a:lnTo>
                  <a:lnTo>
                    <a:pt x="154" y="476"/>
                  </a:lnTo>
                  <a:lnTo>
                    <a:pt x="157" y="472"/>
                  </a:lnTo>
                  <a:lnTo>
                    <a:pt x="159" y="469"/>
                  </a:lnTo>
                  <a:lnTo>
                    <a:pt x="161" y="466"/>
                  </a:lnTo>
                  <a:lnTo>
                    <a:pt x="162" y="461"/>
                  </a:lnTo>
                  <a:lnTo>
                    <a:pt x="162" y="457"/>
                  </a:lnTo>
                  <a:lnTo>
                    <a:pt x="164" y="454"/>
                  </a:lnTo>
                  <a:lnTo>
                    <a:pt x="166" y="452"/>
                  </a:lnTo>
                  <a:lnTo>
                    <a:pt x="169" y="449"/>
                  </a:lnTo>
                  <a:lnTo>
                    <a:pt x="171" y="445"/>
                  </a:lnTo>
                  <a:lnTo>
                    <a:pt x="172" y="444"/>
                  </a:lnTo>
                  <a:lnTo>
                    <a:pt x="174" y="442"/>
                  </a:lnTo>
                  <a:lnTo>
                    <a:pt x="174" y="440"/>
                  </a:lnTo>
                  <a:lnTo>
                    <a:pt x="172" y="437"/>
                  </a:lnTo>
                  <a:lnTo>
                    <a:pt x="162" y="442"/>
                  </a:lnTo>
                  <a:lnTo>
                    <a:pt x="154" y="447"/>
                  </a:lnTo>
                  <a:lnTo>
                    <a:pt x="144" y="449"/>
                  </a:lnTo>
                  <a:lnTo>
                    <a:pt x="133" y="445"/>
                  </a:lnTo>
                  <a:lnTo>
                    <a:pt x="132" y="444"/>
                  </a:lnTo>
                  <a:lnTo>
                    <a:pt x="128" y="440"/>
                  </a:lnTo>
                  <a:lnTo>
                    <a:pt x="125" y="439"/>
                  </a:lnTo>
                  <a:lnTo>
                    <a:pt x="122" y="435"/>
                  </a:lnTo>
                  <a:lnTo>
                    <a:pt x="118" y="435"/>
                  </a:lnTo>
                  <a:lnTo>
                    <a:pt x="115" y="435"/>
                  </a:lnTo>
                  <a:lnTo>
                    <a:pt x="96" y="444"/>
                  </a:lnTo>
                  <a:lnTo>
                    <a:pt x="90" y="403"/>
                  </a:lnTo>
                  <a:lnTo>
                    <a:pt x="88" y="405"/>
                  </a:lnTo>
                  <a:lnTo>
                    <a:pt x="84" y="406"/>
                  </a:lnTo>
                  <a:lnTo>
                    <a:pt x="81" y="408"/>
                  </a:lnTo>
                  <a:lnTo>
                    <a:pt x="78" y="411"/>
                  </a:lnTo>
                  <a:lnTo>
                    <a:pt x="74" y="413"/>
                  </a:lnTo>
                  <a:lnTo>
                    <a:pt x="71" y="415"/>
                  </a:lnTo>
                  <a:lnTo>
                    <a:pt x="68" y="417"/>
                  </a:lnTo>
                  <a:lnTo>
                    <a:pt x="68" y="417"/>
                  </a:lnTo>
                  <a:lnTo>
                    <a:pt x="61" y="411"/>
                  </a:lnTo>
                  <a:lnTo>
                    <a:pt x="54" y="408"/>
                  </a:lnTo>
                  <a:lnTo>
                    <a:pt x="49" y="403"/>
                  </a:lnTo>
                  <a:lnTo>
                    <a:pt x="44" y="398"/>
                  </a:lnTo>
                  <a:lnTo>
                    <a:pt x="41" y="388"/>
                  </a:lnTo>
                  <a:lnTo>
                    <a:pt x="39" y="376"/>
                  </a:lnTo>
                  <a:lnTo>
                    <a:pt x="37" y="366"/>
                  </a:lnTo>
                  <a:lnTo>
                    <a:pt x="37" y="361"/>
                  </a:lnTo>
                  <a:lnTo>
                    <a:pt x="39" y="357"/>
                  </a:lnTo>
                  <a:lnTo>
                    <a:pt x="41" y="352"/>
                  </a:lnTo>
                  <a:lnTo>
                    <a:pt x="42" y="349"/>
                  </a:lnTo>
                  <a:lnTo>
                    <a:pt x="46" y="346"/>
                  </a:lnTo>
                  <a:lnTo>
                    <a:pt x="49" y="340"/>
                  </a:lnTo>
                  <a:lnTo>
                    <a:pt x="51" y="335"/>
                  </a:lnTo>
                  <a:lnTo>
                    <a:pt x="52" y="332"/>
                  </a:lnTo>
                  <a:lnTo>
                    <a:pt x="56" y="330"/>
                  </a:lnTo>
                  <a:lnTo>
                    <a:pt x="59" y="330"/>
                  </a:lnTo>
                  <a:lnTo>
                    <a:pt x="66" y="330"/>
                  </a:lnTo>
                  <a:lnTo>
                    <a:pt x="69" y="330"/>
                  </a:lnTo>
                  <a:lnTo>
                    <a:pt x="74" y="329"/>
                  </a:lnTo>
                  <a:lnTo>
                    <a:pt x="78" y="327"/>
                  </a:lnTo>
                  <a:lnTo>
                    <a:pt x="79" y="324"/>
                  </a:lnTo>
                  <a:lnTo>
                    <a:pt x="83" y="322"/>
                  </a:lnTo>
                  <a:lnTo>
                    <a:pt x="88" y="318"/>
                  </a:lnTo>
                  <a:lnTo>
                    <a:pt x="91" y="318"/>
                  </a:lnTo>
                  <a:lnTo>
                    <a:pt x="96" y="317"/>
                  </a:lnTo>
                  <a:lnTo>
                    <a:pt x="100" y="317"/>
                  </a:lnTo>
                  <a:lnTo>
                    <a:pt x="103" y="317"/>
                  </a:lnTo>
                  <a:lnTo>
                    <a:pt x="105" y="317"/>
                  </a:lnTo>
                  <a:lnTo>
                    <a:pt x="108" y="315"/>
                  </a:lnTo>
                  <a:lnTo>
                    <a:pt x="110" y="310"/>
                  </a:lnTo>
                  <a:lnTo>
                    <a:pt x="112" y="307"/>
                  </a:lnTo>
                  <a:lnTo>
                    <a:pt x="112" y="303"/>
                  </a:lnTo>
                  <a:lnTo>
                    <a:pt x="110" y="300"/>
                  </a:lnTo>
                  <a:lnTo>
                    <a:pt x="108" y="298"/>
                  </a:lnTo>
                  <a:lnTo>
                    <a:pt x="105" y="295"/>
                  </a:lnTo>
                  <a:lnTo>
                    <a:pt x="101" y="291"/>
                  </a:lnTo>
                  <a:lnTo>
                    <a:pt x="112" y="286"/>
                  </a:lnTo>
                  <a:lnTo>
                    <a:pt x="108" y="283"/>
                  </a:lnTo>
                  <a:lnTo>
                    <a:pt x="106" y="281"/>
                  </a:lnTo>
                  <a:lnTo>
                    <a:pt x="105" y="281"/>
                  </a:lnTo>
                  <a:lnTo>
                    <a:pt x="101" y="281"/>
                  </a:lnTo>
                  <a:lnTo>
                    <a:pt x="98" y="283"/>
                  </a:lnTo>
                  <a:lnTo>
                    <a:pt x="95" y="285"/>
                  </a:lnTo>
                  <a:lnTo>
                    <a:pt x="91" y="288"/>
                  </a:lnTo>
                  <a:lnTo>
                    <a:pt x="90" y="290"/>
                  </a:lnTo>
                  <a:lnTo>
                    <a:pt x="84" y="291"/>
                  </a:lnTo>
                  <a:lnTo>
                    <a:pt x="83" y="291"/>
                  </a:lnTo>
                  <a:lnTo>
                    <a:pt x="79" y="291"/>
                  </a:lnTo>
                  <a:lnTo>
                    <a:pt x="76" y="290"/>
                  </a:lnTo>
                  <a:lnTo>
                    <a:pt x="73" y="290"/>
                  </a:lnTo>
                  <a:lnTo>
                    <a:pt x="69" y="290"/>
                  </a:lnTo>
                  <a:lnTo>
                    <a:pt x="56" y="291"/>
                  </a:lnTo>
                  <a:lnTo>
                    <a:pt x="42" y="291"/>
                  </a:lnTo>
                  <a:lnTo>
                    <a:pt x="30" y="286"/>
                  </a:lnTo>
                  <a:lnTo>
                    <a:pt x="20" y="276"/>
                  </a:lnTo>
                  <a:lnTo>
                    <a:pt x="24" y="274"/>
                  </a:lnTo>
                  <a:lnTo>
                    <a:pt x="27" y="273"/>
                  </a:lnTo>
                  <a:lnTo>
                    <a:pt x="17" y="269"/>
                  </a:lnTo>
                  <a:lnTo>
                    <a:pt x="8" y="266"/>
                  </a:lnTo>
                  <a:lnTo>
                    <a:pt x="0" y="259"/>
                  </a:lnTo>
                  <a:lnTo>
                    <a:pt x="12" y="252"/>
                  </a:lnTo>
                  <a:lnTo>
                    <a:pt x="24" y="247"/>
                  </a:lnTo>
                  <a:lnTo>
                    <a:pt x="37" y="246"/>
                  </a:lnTo>
                  <a:lnTo>
                    <a:pt x="34" y="241"/>
                  </a:lnTo>
                  <a:lnTo>
                    <a:pt x="44" y="237"/>
                  </a:lnTo>
                  <a:lnTo>
                    <a:pt x="54" y="234"/>
                  </a:lnTo>
                  <a:lnTo>
                    <a:pt x="64" y="232"/>
                  </a:lnTo>
                  <a:lnTo>
                    <a:pt x="64" y="237"/>
                  </a:lnTo>
                  <a:lnTo>
                    <a:pt x="66" y="241"/>
                  </a:lnTo>
                  <a:lnTo>
                    <a:pt x="68" y="244"/>
                  </a:lnTo>
                  <a:lnTo>
                    <a:pt x="71" y="246"/>
                  </a:lnTo>
                  <a:lnTo>
                    <a:pt x="74" y="246"/>
                  </a:lnTo>
                  <a:lnTo>
                    <a:pt x="78" y="247"/>
                  </a:lnTo>
                  <a:lnTo>
                    <a:pt x="81" y="247"/>
                  </a:lnTo>
                  <a:lnTo>
                    <a:pt x="86" y="247"/>
                  </a:lnTo>
                  <a:lnTo>
                    <a:pt x="91" y="249"/>
                  </a:lnTo>
                  <a:lnTo>
                    <a:pt x="95" y="247"/>
                  </a:lnTo>
                  <a:lnTo>
                    <a:pt x="100" y="246"/>
                  </a:lnTo>
                  <a:lnTo>
                    <a:pt x="103" y="244"/>
                  </a:lnTo>
                  <a:lnTo>
                    <a:pt x="108" y="241"/>
                  </a:lnTo>
                  <a:lnTo>
                    <a:pt x="96" y="236"/>
                  </a:lnTo>
                  <a:lnTo>
                    <a:pt x="100" y="234"/>
                  </a:lnTo>
                  <a:lnTo>
                    <a:pt x="98" y="230"/>
                  </a:lnTo>
                  <a:lnTo>
                    <a:pt x="96" y="227"/>
                  </a:lnTo>
                  <a:lnTo>
                    <a:pt x="96" y="225"/>
                  </a:lnTo>
                  <a:lnTo>
                    <a:pt x="100" y="222"/>
                  </a:lnTo>
                  <a:lnTo>
                    <a:pt x="84" y="220"/>
                  </a:lnTo>
                  <a:lnTo>
                    <a:pt x="69" y="217"/>
                  </a:lnTo>
                  <a:lnTo>
                    <a:pt x="66" y="214"/>
                  </a:lnTo>
                  <a:lnTo>
                    <a:pt x="64" y="212"/>
                  </a:lnTo>
                  <a:lnTo>
                    <a:pt x="63" y="207"/>
                  </a:lnTo>
                  <a:lnTo>
                    <a:pt x="59" y="203"/>
                  </a:lnTo>
                  <a:lnTo>
                    <a:pt x="57" y="200"/>
                  </a:lnTo>
                  <a:lnTo>
                    <a:pt x="54" y="197"/>
                  </a:lnTo>
                  <a:lnTo>
                    <a:pt x="47" y="195"/>
                  </a:lnTo>
                  <a:lnTo>
                    <a:pt x="37" y="192"/>
                  </a:lnTo>
                  <a:lnTo>
                    <a:pt x="29" y="186"/>
                  </a:lnTo>
                  <a:lnTo>
                    <a:pt x="24" y="183"/>
                  </a:lnTo>
                  <a:lnTo>
                    <a:pt x="24" y="181"/>
                  </a:lnTo>
                  <a:lnTo>
                    <a:pt x="24" y="178"/>
                  </a:lnTo>
                  <a:lnTo>
                    <a:pt x="25" y="175"/>
                  </a:lnTo>
                  <a:lnTo>
                    <a:pt x="25" y="171"/>
                  </a:lnTo>
                  <a:lnTo>
                    <a:pt x="27" y="168"/>
                  </a:lnTo>
                  <a:lnTo>
                    <a:pt x="29" y="166"/>
                  </a:lnTo>
                  <a:lnTo>
                    <a:pt x="29" y="165"/>
                  </a:lnTo>
                  <a:lnTo>
                    <a:pt x="32" y="165"/>
                  </a:lnTo>
                  <a:lnTo>
                    <a:pt x="34" y="165"/>
                  </a:lnTo>
                  <a:lnTo>
                    <a:pt x="35" y="165"/>
                  </a:lnTo>
                  <a:lnTo>
                    <a:pt x="46" y="165"/>
                  </a:lnTo>
                  <a:lnTo>
                    <a:pt x="56" y="165"/>
                  </a:lnTo>
                  <a:lnTo>
                    <a:pt x="63" y="159"/>
                  </a:lnTo>
                  <a:lnTo>
                    <a:pt x="69" y="149"/>
                  </a:lnTo>
                  <a:lnTo>
                    <a:pt x="76" y="141"/>
                  </a:lnTo>
                  <a:lnTo>
                    <a:pt x="83" y="132"/>
                  </a:lnTo>
                  <a:lnTo>
                    <a:pt x="98" y="122"/>
                  </a:lnTo>
                  <a:lnTo>
                    <a:pt x="115" y="114"/>
                  </a:lnTo>
                  <a:lnTo>
                    <a:pt x="133" y="109"/>
                  </a:lnTo>
                  <a:lnTo>
                    <a:pt x="150" y="107"/>
                  </a:lnTo>
                  <a:lnTo>
                    <a:pt x="164" y="100"/>
                  </a:lnTo>
                  <a:lnTo>
                    <a:pt x="169" y="97"/>
                  </a:lnTo>
                  <a:lnTo>
                    <a:pt x="172" y="93"/>
                  </a:lnTo>
                  <a:lnTo>
                    <a:pt x="176" y="92"/>
                  </a:lnTo>
                  <a:lnTo>
                    <a:pt x="179" y="92"/>
                  </a:lnTo>
                  <a:lnTo>
                    <a:pt x="181" y="92"/>
                  </a:lnTo>
                  <a:lnTo>
                    <a:pt x="186" y="93"/>
                  </a:lnTo>
                  <a:lnTo>
                    <a:pt x="191" y="97"/>
                  </a:lnTo>
                  <a:lnTo>
                    <a:pt x="201" y="99"/>
                  </a:lnTo>
                  <a:lnTo>
                    <a:pt x="215" y="100"/>
                  </a:lnTo>
                  <a:lnTo>
                    <a:pt x="226" y="100"/>
                  </a:lnTo>
                  <a:lnTo>
                    <a:pt x="238" y="104"/>
                  </a:lnTo>
                  <a:lnTo>
                    <a:pt x="245" y="110"/>
                  </a:lnTo>
                  <a:lnTo>
                    <a:pt x="252" y="115"/>
                  </a:lnTo>
                  <a:lnTo>
                    <a:pt x="262" y="119"/>
                  </a:lnTo>
                  <a:lnTo>
                    <a:pt x="275" y="121"/>
                  </a:lnTo>
                  <a:lnTo>
                    <a:pt x="289" y="121"/>
                  </a:lnTo>
                  <a:lnTo>
                    <a:pt x="299" y="122"/>
                  </a:lnTo>
                  <a:lnTo>
                    <a:pt x="355" y="131"/>
                  </a:lnTo>
                  <a:lnTo>
                    <a:pt x="438" y="144"/>
                  </a:lnTo>
                  <a:lnTo>
                    <a:pt x="465" y="154"/>
                  </a:lnTo>
                  <a:lnTo>
                    <a:pt x="490" y="166"/>
                  </a:lnTo>
                  <a:lnTo>
                    <a:pt x="492" y="166"/>
                  </a:lnTo>
                  <a:lnTo>
                    <a:pt x="495" y="165"/>
                  </a:lnTo>
                  <a:lnTo>
                    <a:pt x="498" y="161"/>
                  </a:lnTo>
                  <a:lnTo>
                    <a:pt x="502" y="158"/>
                  </a:lnTo>
                  <a:lnTo>
                    <a:pt x="505" y="153"/>
                  </a:lnTo>
                  <a:lnTo>
                    <a:pt x="509" y="149"/>
                  </a:lnTo>
                  <a:lnTo>
                    <a:pt x="512" y="146"/>
                  </a:lnTo>
                  <a:lnTo>
                    <a:pt x="514" y="143"/>
                  </a:lnTo>
                  <a:lnTo>
                    <a:pt x="515" y="141"/>
                  </a:lnTo>
                  <a:lnTo>
                    <a:pt x="519" y="139"/>
                  </a:lnTo>
                  <a:lnTo>
                    <a:pt x="522" y="141"/>
                  </a:lnTo>
                  <a:lnTo>
                    <a:pt x="524" y="143"/>
                  </a:lnTo>
                  <a:lnTo>
                    <a:pt x="527" y="144"/>
                  </a:lnTo>
                  <a:lnTo>
                    <a:pt x="531" y="148"/>
                  </a:lnTo>
                  <a:lnTo>
                    <a:pt x="534" y="149"/>
                  </a:lnTo>
                  <a:lnTo>
                    <a:pt x="537" y="148"/>
                  </a:lnTo>
                  <a:lnTo>
                    <a:pt x="544" y="144"/>
                  </a:lnTo>
                  <a:lnTo>
                    <a:pt x="556" y="139"/>
                  </a:lnTo>
                  <a:lnTo>
                    <a:pt x="568" y="132"/>
                  </a:lnTo>
                  <a:lnTo>
                    <a:pt x="581" y="127"/>
                  </a:lnTo>
                  <a:lnTo>
                    <a:pt x="591" y="126"/>
                  </a:lnTo>
                  <a:lnTo>
                    <a:pt x="598" y="127"/>
                  </a:lnTo>
                  <a:lnTo>
                    <a:pt x="549" y="153"/>
                  </a:lnTo>
                  <a:lnTo>
                    <a:pt x="556" y="154"/>
                  </a:lnTo>
                  <a:lnTo>
                    <a:pt x="566" y="151"/>
                  </a:lnTo>
                  <a:lnTo>
                    <a:pt x="576" y="148"/>
                  </a:lnTo>
                  <a:lnTo>
                    <a:pt x="586" y="143"/>
                  </a:lnTo>
                  <a:lnTo>
                    <a:pt x="595" y="139"/>
                  </a:lnTo>
                  <a:lnTo>
                    <a:pt x="603" y="137"/>
                  </a:lnTo>
                  <a:lnTo>
                    <a:pt x="607" y="141"/>
                  </a:lnTo>
                  <a:lnTo>
                    <a:pt x="620" y="124"/>
                  </a:lnTo>
                  <a:lnTo>
                    <a:pt x="622" y="122"/>
                  </a:lnTo>
                  <a:lnTo>
                    <a:pt x="622" y="121"/>
                  </a:lnTo>
                  <a:lnTo>
                    <a:pt x="620" y="119"/>
                  </a:lnTo>
                  <a:lnTo>
                    <a:pt x="620" y="119"/>
                  </a:lnTo>
                  <a:lnTo>
                    <a:pt x="618" y="117"/>
                  </a:lnTo>
                  <a:lnTo>
                    <a:pt x="620" y="115"/>
                  </a:lnTo>
                  <a:lnTo>
                    <a:pt x="622" y="112"/>
                  </a:lnTo>
                  <a:lnTo>
                    <a:pt x="659" y="153"/>
                  </a:lnTo>
                  <a:lnTo>
                    <a:pt x="664" y="143"/>
                  </a:lnTo>
                  <a:lnTo>
                    <a:pt x="667" y="134"/>
                  </a:lnTo>
                  <a:lnTo>
                    <a:pt x="676" y="126"/>
                  </a:lnTo>
                  <a:lnTo>
                    <a:pt x="678" y="129"/>
                  </a:lnTo>
                  <a:lnTo>
                    <a:pt x="678" y="131"/>
                  </a:lnTo>
                  <a:lnTo>
                    <a:pt x="678" y="132"/>
                  </a:lnTo>
                  <a:lnTo>
                    <a:pt x="676" y="134"/>
                  </a:lnTo>
                  <a:lnTo>
                    <a:pt x="676" y="136"/>
                  </a:lnTo>
                  <a:lnTo>
                    <a:pt x="678" y="137"/>
                  </a:lnTo>
                  <a:lnTo>
                    <a:pt x="679" y="139"/>
                  </a:lnTo>
                  <a:lnTo>
                    <a:pt x="681" y="141"/>
                  </a:lnTo>
                  <a:lnTo>
                    <a:pt x="679" y="144"/>
                  </a:lnTo>
                  <a:lnTo>
                    <a:pt x="679" y="146"/>
                  </a:lnTo>
                  <a:lnTo>
                    <a:pt x="678" y="149"/>
                  </a:lnTo>
                  <a:lnTo>
                    <a:pt x="676" y="151"/>
                  </a:lnTo>
                  <a:lnTo>
                    <a:pt x="681" y="151"/>
                  </a:lnTo>
                  <a:lnTo>
                    <a:pt x="686" y="149"/>
                  </a:lnTo>
                  <a:lnTo>
                    <a:pt x="691" y="148"/>
                  </a:lnTo>
                  <a:lnTo>
                    <a:pt x="696" y="146"/>
                  </a:lnTo>
                  <a:lnTo>
                    <a:pt x="696" y="144"/>
                  </a:lnTo>
                  <a:lnTo>
                    <a:pt x="696" y="143"/>
                  </a:lnTo>
                  <a:lnTo>
                    <a:pt x="696" y="141"/>
                  </a:lnTo>
                  <a:lnTo>
                    <a:pt x="696" y="139"/>
                  </a:lnTo>
                  <a:lnTo>
                    <a:pt x="696" y="137"/>
                  </a:lnTo>
                  <a:lnTo>
                    <a:pt x="706" y="137"/>
                  </a:lnTo>
                  <a:lnTo>
                    <a:pt x="716" y="139"/>
                  </a:lnTo>
                  <a:lnTo>
                    <a:pt x="730" y="144"/>
                  </a:lnTo>
                  <a:lnTo>
                    <a:pt x="740" y="149"/>
                  </a:lnTo>
                  <a:lnTo>
                    <a:pt x="772" y="159"/>
                  </a:lnTo>
                  <a:lnTo>
                    <a:pt x="806" y="168"/>
                  </a:lnTo>
                  <a:lnTo>
                    <a:pt x="804" y="163"/>
                  </a:lnTo>
                  <a:lnTo>
                    <a:pt x="816" y="165"/>
                  </a:lnTo>
                  <a:lnTo>
                    <a:pt x="826" y="170"/>
                  </a:lnTo>
                  <a:lnTo>
                    <a:pt x="836" y="178"/>
                  </a:lnTo>
                  <a:lnTo>
                    <a:pt x="838" y="180"/>
                  </a:lnTo>
                  <a:lnTo>
                    <a:pt x="838" y="181"/>
                  </a:lnTo>
                  <a:lnTo>
                    <a:pt x="835" y="185"/>
                  </a:lnTo>
                  <a:lnTo>
                    <a:pt x="833" y="186"/>
                  </a:lnTo>
                  <a:lnTo>
                    <a:pt x="828" y="188"/>
                  </a:lnTo>
                  <a:lnTo>
                    <a:pt x="825" y="190"/>
                  </a:lnTo>
                  <a:lnTo>
                    <a:pt x="821" y="192"/>
                  </a:lnTo>
                  <a:lnTo>
                    <a:pt x="818" y="193"/>
                  </a:lnTo>
                  <a:lnTo>
                    <a:pt x="816" y="193"/>
                  </a:lnTo>
                  <a:lnTo>
                    <a:pt x="830" y="198"/>
                  </a:lnTo>
                  <a:lnTo>
                    <a:pt x="845" y="200"/>
                  </a:lnTo>
                  <a:lnTo>
                    <a:pt x="890" y="197"/>
                  </a:lnTo>
                  <a:lnTo>
                    <a:pt x="895" y="197"/>
                  </a:lnTo>
                  <a:lnTo>
                    <a:pt x="899" y="197"/>
                  </a:lnTo>
                  <a:lnTo>
                    <a:pt x="904" y="197"/>
                  </a:lnTo>
                  <a:lnTo>
                    <a:pt x="909" y="197"/>
                  </a:lnTo>
                  <a:lnTo>
                    <a:pt x="912" y="198"/>
                  </a:lnTo>
                  <a:lnTo>
                    <a:pt x="916" y="202"/>
                  </a:lnTo>
                  <a:lnTo>
                    <a:pt x="936" y="234"/>
                  </a:lnTo>
                  <a:lnTo>
                    <a:pt x="934" y="220"/>
                  </a:lnTo>
                  <a:lnTo>
                    <a:pt x="934" y="217"/>
                  </a:lnTo>
                  <a:lnTo>
                    <a:pt x="934" y="215"/>
                  </a:lnTo>
                  <a:lnTo>
                    <a:pt x="936" y="212"/>
                  </a:lnTo>
                  <a:lnTo>
                    <a:pt x="934" y="208"/>
                  </a:lnTo>
                  <a:lnTo>
                    <a:pt x="934" y="205"/>
                  </a:lnTo>
                  <a:lnTo>
                    <a:pt x="933" y="203"/>
                  </a:lnTo>
                  <a:lnTo>
                    <a:pt x="933" y="202"/>
                  </a:lnTo>
                  <a:lnTo>
                    <a:pt x="933" y="200"/>
                  </a:lnTo>
                  <a:lnTo>
                    <a:pt x="933" y="197"/>
                  </a:lnTo>
                  <a:lnTo>
                    <a:pt x="934" y="193"/>
                  </a:lnTo>
                  <a:lnTo>
                    <a:pt x="939" y="190"/>
                  </a:lnTo>
                  <a:lnTo>
                    <a:pt x="950" y="186"/>
                  </a:lnTo>
                  <a:lnTo>
                    <a:pt x="958" y="183"/>
                  </a:lnTo>
                  <a:lnTo>
                    <a:pt x="963" y="180"/>
                  </a:lnTo>
                  <a:lnTo>
                    <a:pt x="963" y="175"/>
                  </a:lnTo>
                  <a:lnTo>
                    <a:pt x="950" y="180"/>
                  </a:lnTo>
                  <a:lnTo>
                    <a:pt x="936" y="183"/>
                  </a:lnTo>
                  <a:lnTo>
                    <a:pt x="921" y="185"/>
                  </a:lnTo>
                  <a:lnTo>
                    <a:pt x="923" y="178"/>
                  </a:lnTo>
                  <a:lnTo>
                    <a:pt x="926" y="175"/>
                  </a:lnTo>
                  <a:lnTo>
                    <a:pt x="928" y="173"/>
                  </a:lnTo>
                  <a:lnTo>
                    <a:pt x="933" y="171"/>
                  </a:lnTo>
                  <a:lnTo>
                    <a:pt x="938" y="170"/>
                  </a:lnTo>
                  <a:lnTo>
                    <a:pt x="943" y="168"/>
                  </a:lnTo>
                  <a:lnTo>
                    <a:pt x="948" y="166"/>
                  </a:lnTo>
                  <a:lnTo>
                    <a:pt x="953" y="165"/>
                  </a:lnTo>
                  <a:lnTo>
                    <a:pt x="956" y="165"/>
                  </a:lnTo>
                  <a:lnTo>
                    <a:pt x="960" y="165"/>
                  </a:lnTo>
                  <a:lnTo>
                    <a:pt x="965" y="166"/>
                  </a:lnTo>
                  <a:lnTo>
                    <a:pt x="970" y="170"/>
                  </a:lnTo>
                  <a:lnTo>
                    <a:pt x="972" y="171"/>
                  </a:lnTo>
                  <a:lnTo>
                    <a:pt x="973" y="175"/>
                  </a:lnTo>
                  <a:lnTo>
                    <a:pt x="975" y="180"/>
                  </a:lnTo>
                  <a:lnTo>
                    <a:pt x="977" y="183"/>
                  </a:lnTo>
                  <a:lnTo>
                    <a:pt x="978" y="185"/>
                  </a:lnTo>
                  <a:lnTo>
                    <a:pt x="982" y="186"/>
                  </a:lnTo>
                  <a:lnTo>
                    <a:pt x="985" y="186"/>
                  </a:lnTo>
                  <a:lnTo>
                    <a:pt x="988" y="188"/>
                  </a:lnTo>
                  <a:lnTo>
                    <a:pt x="1017" y="197"/>
                  </a:lnTo>
                  <a:lnTo>
                    <a:pt x="1026" y="198"/>
                  </a:lnTo>
                  <a:lnTo>
                    <a:pt x="1039" y="200"/>
                  </a:lnTo>
                  <a:lnTo>
                    <a:pt x="1053" y="202"/>
                  </a:lnTo>
                  <a:lnTo>
                    <a:pt x="1064" y="202"/>
                  </a:lnTo>
                  <a:lnTo>
                    <a:pt x="1071" y="198"/>
                  </a:lnTo>
                  <a:lnTo>
                    <a:pt x="1073" y="193"/>
                  </a:lnTo>
                  <a:lnTo>
                    <a:pt x="1075" y="188"/>
                  </a:lnTo>
                  <a:lnTo>
                    <a:pt x="1076" y="185"/>
                  </a:lnTo>
                  <a:lnTo>
                    <a:pt x="1078" y="181"/>
                  </a:lnTo>
                  <a:lnTo>
                    <a:pt x="1083" y="180"/>
                  </a:lnTo>
                  <a:lnTo>
                    <a:pt x="1088" y="180"/>
                  </a:lnTo>
                  <a:lnTo>
                    <a:pt x="1102" y="183"/>
                  </a:lnTo>
                  <a:lnTo>
                    <a:pt x="1115" y="186"/>
                  </a:lnTo>
                  <a:lnTo>
                    <a:pt x="1115" y="190"/>
                  </a:lnTo>
                  <a:lnTo>
                    <a:pt x="1113" y="193"/>
                  </a:lnTo>
                  <a:lnTo>
                    <a:pt x="1112" y="197"/>
                  </a:lnTo>
                  <a:lnTo>
                    <a:pt x="1112" y="202"/>
                  </a:lnTo>
                  <a:lnTo>
                    <a:pt x="1110" y="205"/>
                  </a:lnTo>
                  <a:lnTo>
                    <a:pt x="1110" y="207"/>
                  </a:lnTo>
                  <a:lnTo>
                    <a:pt x="1112" y="210"/>
                  </a:lnTo>
                  <a:lnTo>
                    <a:pt x="1117" y="214"/>
                  </a:lnTo>
                  <a:lnTo>
                    <a:pt x="1120" y="215"/>
                  </a:lnTo>
                  <a:lnTo>
                    <a:pt x="1125" y="217"/>
                  </a:lnTo>
                  <a:lnTo>
                    <a:pt x="1127" y="219"/>
                  </a:lnTo>
                  <a:lnTo>
                    <a:pt x="1125" y="208"/>
                  </a:lnTo>
                  <a:lnTo>
                    <a:pt x="1124" y="200"/>
                  </a:lnTo>
                  <a:lnTo>
                    <a:pt x="1127" y="193"/>
                  </a:lnTo>
                  <a:lnTo>
                    <a:pt x="1135" y="190"/>
                  </a:lnTo>
                  <a:lnTo>
                    <a:pt x="1140" y="188"/>
                  </a:lnTo>
                  <a:lnTo>
                    <a:pt x="1144" y="185"/>
                  </a:lnTo>
                  <a:lnTo>
                    <a:pt x="1149" y="181"/>
                  </a:lnTo>
                  <a:lnTo>
                    <a:pt x="1152" y="176"/>
                  </a:lnTo>
                  <a:lnTo>
                    <a:pt x="1154" y="173"/>
                  </a:lnTo>
                  <a:lnTo>
                    <a:pt x="1154" y="170"/>
                  </a:lnTo>
                  <a:lnTo>
                    <a:pt x="1154" y="166"/>
                  </a:lnTo>
                  <a:lnTo>
                    <a:pt x="1152" y="163"/>
                  </a:lnTo>
                  <a:lnTo>
                    <a:pt x="1139" y="170"/>
                  </a:lnTo>
                  <a:lnTo>
                    <a:pt x="1139" y="165"/>
                  </a:lnTo>
                  <a:lnTo>
                    <a:pt x="1140" y="159"/>
                  </a:lnTo>
                  <a:lnTo>
                    <a:pt x="1142" y="156"/>
                  </a:lnTo>
                  <a:lnTo>
                    <a:pt x="1146" y="154"/>
                  </a:lnTo>
                  <a:lnTo>
                    <a:pt x="1149" y="153"/>
                  </a:lnTo>
                  <a:lnTo>
                    <a:pt x="1152" y="153"/>
                  </a:lnTo>
                  <a:lnTo>
                    <a:pt x="1157" y="153"/>
                  </a:lnTo>
                  <a:lnTo>
                    <a:pt x="1157" y="149"/>
                  </a:lnTo>
                  <a:lnTo>
                    <a:pt x="1156" y="146"/>
                  </a:lnTo>
                  <a:lnTo>
                    <a:pt x="1154" y="146"/>
                  </a:lnTo>
                  <a:lnTo>
                    <a:pt x="1151" y="146"/>
                  </a:lnTo>
                  <a:lnTo>
                    <a:pt x="1147" y="146"/>
                  </a:lnTo>
                  <a:lnTo>
                    <a:pt x="1146" y="146"/>
                  </a:lnTo>
                  <a:lnTo>
                    <a:pt x="1142" y="146"/>
                  </a:lnTo>
                  <a:lnTo>
                    <a:pt x="1139" y="146"/>
                  </a:lnTo>
                  <a:lnTo>
                    <a:pt x="1135" y="144"/>
                  </a:lnTo>
                  <a:lnTo>
                    <a:pt x="1130" y="144"/>
                  </a:lnTo>
                  <a:lnTo>
                    <a:pt x="1125" y="143"/>
                  </a:lnTo>
                  <a:lnTo>
                    <a:pt x="1120" y="139"/>
                  </a:lnTo>
                  <a:lnTo>
                    <a:pt x="1115" y="137"/>
                  </a:lnTo>
                  <a:lnTo>
                    <a:pt x="1113" y="134"/>
                  </a:lnTo>
                  <a:lnTo>
                    <a:pt x="1110" y="124"/>
                  </a:lnTo>
                  <a:lnTo>
                    <a:pt x="1108" y="114"/>
                  </a:lnTo>
                  <a:lnTo>
                    <a:pt x="1108" y="102"/>
                  </a:lnTo>
                  <a:lnTo>
                    <a:pt x="1110" y="97"/>
                  </a:lnTo>
                  <a:lnTo>
                    <a:pt x="1112" y="92"/>
                  </a:lnTo>
                  <a:lnTo>
                    <a:pt x="1113" y="90"/>
                  </a:lnTo>
                  <a:lnTo>
                    <a:pt x="1117" y="90"/>
                  </a:lnTo>
                  <a:lnTo>
                    <a:pt x="1120" y="90"/>
                  </a:lnTo>
                  <a:lnTo>
                    <a:pt x="1125" y="92"/>
                  </a:lnTo>
                  <a:lnTo>
                    <a:pt x="1125" y="88"/>
                  </a:lnTo>
                  <a:lnTo>
                    <a:pt x="1124" y="85"/>
                  </a:lnTo>
                  <a:lnTo>
                    <a:pt x="1122" y="85"/>
                  </a:lnTo>
                  <a:lnTo>
                    <a:pt x="1120" y="83"/>
                  </a:lnTo>
                  <a:lnTo>
                    <a:pt x="1117" y="83"/>
                  </a:lnTo>
                  <a:lnTo>
                    <a:pt x="1122" y="82"/>
                  </a:lnTo>
                  <a:lnTo>
                    <a:pt x="1124" y="78"/>
                  </a:lnTo>
                  <a:lnTo>
                    <a:pt x="1127" y="77"/>
                  </a:lnTo>
                  <a:lnTo>
                    <a:pt x="1127" y="75"/>
                  </a:lnTo>
                  <a:lnTo>
                    <a:pt x="1127" y="71"/>
                  </a:lnTo>
                  <a:lnTo>
                    <a:pt x="1127" y="66"/>
                  </a:lnTo>
                  <a:lnTo>
                    <a:pt x="1127" y="61"/>
                  </a:lnTo>
                  <a:lnTo>
                    <a:pt x="1127" y="56"/>
                  </a:lnTo>
                  <a:lnTo>
                    <a:pt x="1127" y="51"/>
                  </a:lnTo>
                  <a:lnTo>
                    <a:pt x="1125" y="48"/>
                  </a:lnTo>
                  <a:lnTo>
                    <a:pt x="1122" y="43"/>
                  </a:lnTo>
                  <a:lnTo>
                    <a:pt x="1120" y="38"/>
                  </a:lnTo>
                  <a:lnTo>
                    <a:pt x="1120" y="33"/>
                  </a:lnTo>
                  <a:lnTo>
                    <a:pt x="1120" y="27"/>
                  </a:lnTo>
                  <a:lnTo>
                    <a:pt x="1122" y="22"/>
                  </a:lnTo>
                  <a:lnTo>
                    <a:pt x="1122" y="17"/>
                  </a:lnTo>
                  <a:lnTo>
                    <a:pt x="1124" y="16"/>
                  </a:lnTo>
                  <a:lnTo>
                    <a:pt x="1125" y="14"/>
                  </a:lnTo>
                  <a:lnTo>
                    <a:pt x="1129" y="14"/>
                  </a:lnTo>
                  <a:lnTo>
                    <a:pt x="1130" y="14"/>
                  </a:lnTo>
                  <a:lnTo>
                    <a:pt x="1134" y="14"/>
                  </a:lnTo>
                  <a:lnTo>
                    <a:pt x="1137" y="14"/>
                  </a:lnTo>
                  <a:lnTo>
                    <a:pt x="1134" y="11"/>
                  </a:lnTo>
                  <a:lnTo>
                    <a:pt x="1132" y="7"/>
                  </a:lnTo>
                  <a:lnTo>
                    <a:pt x="1132" y="4"/>
                  </a:lnTo>
                  <a:lnTo>
                    <a:pt x="1134" y="2"/>
                  </a:lnTo>
                  <a:lnTo>
                    <a:pt x="1135" y="2"/>
                  </a:lnTo>
                  <a:lnTo>
                    <a:pt x="1139" y="0"/>
                  </a:lnTo>
                  <a:lnTo>
                    <a:pt x="1142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0" name="Freeform 10063"/>
            <p:cNvSpPr>
              <a:spLocks noEditPoints="1"/>
            </p:cNvSpPr>
            <p:nvPr/>
          </p:nvSpPr>
          <p:spPr bwMode="auto">
            <a:xfrm>
              <a:off x="2973388" y="1041401"/>
              <a:ext cx="5434013" cy="1227138"/>
            </a:xfrm>
            <a:custGeom>
              <a:avLst/>
              <a:gdLst>
                <a:gd name="T0" fmla="*/ 340 w 3423"/>
                <a:gd name="T1" fmla="*/ 234 h 773"/>
                <a:gd name="T2" fmla="*/ 196 w 3423"/>
                <a:gd name="T3" fmla="*/ 232 h 773"/>
                <a:gd name="T4" fmla="*/ 68 w 3423"/>
                <a:gd name="T5" fmla="*/ 230 h 773"/>
                <a:gd name="T6" fmla="*/ 32 w 3423"/>
                <a:gd name="T7" fmla="*/ 227 h 773"/>
                <a:gd name="T8" fmla="*/ 51 w 3423"/>
                <a:gd name="T9" fmla="*/ 212 h 773"/>
                <a:gd name="T10" fmla="*/ 296 w 3423"/>
                <a:gd name="T11" fmla="*/ 205 h 773"/>
                <a:gd name="T12" fmla="*/ 277 w 3423"/>
                <a:gd name="T13" fmla="*/ 228 h 773"/>
                <a:gd name="T14" fmla="*/ 264 w 3423"/>
                <a:gd name="T15" fmla="*/ 193 h 773"/>
                <a:gd name="T16" fmla="*/ 228 w 3423"/>
                <a:gd name="T17" fmla="*/ 193 h 773"/>
                <a:gd name="T18" fmla="*/ 225 w 3423"/>
                <a:gd name="T19" fmla="*/ 230 h 773"/>
                <a:gd name="T20" fmla="*/ 166 w 3423"/>
                <a:gd name="T21" fmla="*/ 201 h 773"/>
                <a:gd name="T22" fmla="*/ 149 w 3423"/>
                <a:gd name="T23" fmla="*/ 179 h 773"/>
                <a:gd name="T24" fmla="*/ 3415 w 3423"/>
                <a:gd name="T25" fmla="*/ 191 h 773"/>
                <a:gd name="T26" fmla="*/ 3334 w 3423"/>
                <a:gd name="T27" fmla="*/ 225 h 773"/>
                <a:gd name="T28" fmla="*/ 250 w 3423"/>
                <a:gd name="T29" fmla="*/ 144 h 773"/>
                <a:gd name="T30" fmla="*/ 2617 w 3423"/>
                <a:gd name="T31" fmla="*/ 144 h 773"/>
                <a:gd name="T32" fmla="*/ 2575 w 3423"/>
                <a:gd name="T33" fmla="*/ 112 h 773"/>
                <a:gd name="T34" fmla="*/ 2749 w 3423"/>
                <a:gd name="T35" fmla="*/ 112 h 773"/>
                <a:gd name="T36" fmla="*/ 2655 w 3423"/>
                <a:gd name="T37" fmla="*/ 105 h 773"/>
                <a:gd name="T38" fmla="*/ 2761 w 3423"/>
                <a:gd name="T39" fmla="*/ 117 h 773"/>
                <a:gd name="T40" fmla="*/ 3297 w 3423"/>
                <a:gd name="T41" fmla="*/ 120 h 773"/>
                <a:gd name="T42" fmla="*/ 3334 w 3423"/>
                <a:gd name="T43" fmla="*/ 162 h 773"/>
                <a:gd name="T44" fmla="*/ 3242 w 3423"/>
                <a:gd name="T45" fmla="*/ 162 h 773"/>
                <a:gd name="T46" fmla="*/ 3222 w 3423"/>
                <a:gd name="T47" fmla="*/ 127 h 773"/>
                <a:gd name="T48" fmla="*/ 365 w 3423"/>
                <a:gd name="T49" fmla="*/ 108 h 773"/>
                <a:gd name="T50" fmla="*/ 421 w 3423"/>
                <a:gd name="T51" fmla="*/ 129 h 773"/>
                <a:gd name="T52" fmla="*/ 451 w 3423"/>
                <a:gd name="T53" fmla="*/ 169 h 773"/>
                <a:gd name="T54" fmla="*/ 421 w 3423"/>
                <a:gd name="T55" fmla="*/ 184 h 773"/>
                <a:gd name="T56" fmla="*/ 397 w 3423"/>
                <a:gd name="T57" fmla="*/ 218 h 773"/>
                <a:gd name="T58" fmla="*/ 328 w 3423"/>
                <a:gd name="T59" fmla="*/ 190 h 773"/>
                <a:gd name="T60" fmla="*/ 330 w 3423"/>
                <a:gd name="T61" fmla="*/ 174 h 773"/>
                <a:gd name="T62" fmla="*/ 311 w 3423"/>
                <a:gd name="T63" fmla="*/ 162 h 773"/>
                <a:gd name="T64" fmla="*/ 299 w 3423"/>
                <a:gd name="T65" fmla="*/ 137 h 773"/>
                <a:gd name="T66" fmla="*/ 318 w 3423"/>
                <a:gd name="T67" fmla="*/ 105 h 773"/>
                <a:gd name="T68" fmla="*/ 700 w 3423"/>
                <a:gd name="T69" fmla="*/ 19 h 773"/>
                <a:gd name="T70" fmla="*/ 732 w 3423"/>
                <a:gd name="T71" fmla="*/ 117 h 773"/>
                <a:gd name="T72" fmla="*/ 625 w 3423"/>
                <a:gd name="T73" fmla="*/ 179 h 773"/>
                <a:gd name="T74" fmla="*/ 570 w 3423"/>
                <a:gd name="T75" fmla="*/ 225 h 773"/>
                <a:gd name="T76" fmla="*/ 568 w 3423"/>
                <a:gd name="T77" fmla="*/ 259 h 773"/>
                <a:gd name="T78" fmla="*/ 558 w 3423"/>
                <a:gd name="T79" fmla="*/ 283 h 773"/>
                <a:gd name="T80" fmla="*/ 495 w 3423"/>
                <a:gd name="T81" fmla="*/ 276 h 773"/>
                <a:gd name="T82" fmla="*/ 433 w 3423"/>
                <a:gd name="T83" fmla="*/ 281 h 773"/>
                <a:gd name="T84" fmla="*/ 396 w 3423"/>
                <a:gd name="T85" fmla="*/ 266 h 773"/>
                <a:gd name="T86" fmla="*/ 433 w 3423"/>
                <a:gd name="T87" fmla="*/ 228 h 773"/>
                <a:gd name="T88" fmla="*/ 472 w 3423"/>
                <a:gd name="T89" fmla="*/ 203 h 773"/>
                <a:gd name="T90" fmla="*/ 485 w 3423"/>
                <a:gd name="T91" fmla="*/ 179 h 773"/>
                <a:gd name="T92" fmla="*/ 566 w 3423"/>
                <a:gd name="T93" fmla="*/ 102 h 773"/>
                <a:gd name="T94" fmla="*/ 478 w 3423"/>
                <a:gd name="T95" fmla="*/ 127 h 773"/>
                <a:gd name="T96" fmla="*/ 399 w 3423"/>
                <a:gd name="T97" fmla="*/ 107 h 773"/>
                <a:gd name="T98" fmla="*/ 475 w 3423"/>
                <a:gd name="T99" fmla="*/ 47 h 773"/>
                <a:gd name="T100" fmla="*/ 573 w 3423"/>
                <a:gd name="T101" fmla="*/ 29 h 773"/>
                <a:gd name="T102" fmla="*/ 1426 w 3423"/>
                <a:gd name="T103" fmla="*/ 66 h 773"/>
                <a:gd name="T104" fmla="*/ 1533 w 3423"/>
                <a:gd name="T105" fmla="*/ 68 h 773"/>
                <a:gd name="T106" fmla="*/ 1489 w 3423"/>
                <a:gd name="T107" fmla="*/ 240 h 773"/>
                <a:gd name="T108" fmla="*/ 1448 w 3423"/>
                <a:gd name="T109" fmla="*/ 470 h 773"/>
                <a:gd name="T110" fmla="*/ 1218 w 3423"/>
                <a:gd name="T111" fmla="*/ 606 h 773"/>
                <a:gd name="T112" fmla="*/ 1043 w 3423"/>
                <a:gd name="T113" fmla="*/ 753 h 773"/>
                <a:gd name="T114" fmla="*/ 995 w 3423"/>
                <a:gd name="T115" fmla="*/ 528 h 773"/>
                <a:gd name="T116" fmla="*/ 926 w 3423"/>
                <a:gd name="T117" fmla="*/ 418 h 773"/>
                <a:gd name="T118" fmla="*/ 776 w 3423"/>
                <a:gd name="T119" fmla="*/ 291 h 773"/>
                <a:gd name="T120" fmla="*/ 654 w 3423"/>
                <a:gd name="T121" fmla="*/ 218 h 773"/>
                <a:gd name="T122" fmla="*/ 891 w 3423"/>
                <a:gd name="T123" fmla="*/ 63 h 773"/>
                <a:gd name="T124" fmla="*/ 1185 w 3423"/>
                <a:gd name="T125" fmla="*/ 1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23" h="773">
                  <a:moveTo>
                    <a:pt x="144" y="232"/>
                  </a:moveTo>
                  <a:lnTo>
                    <a:pt x="147" y="234"/>
                  </a:lnTo>
                  <a:lnTo>
                    <a:pt x="149" y="235"/>
                  </a:lnTo>
                  <a:lnTo>
                    <a:pt x="152" y="237"/>
                  </a:lnTo>
                  <a:lnTo>
                    <a:pt x="156" y="239"/>
                  </a:lnTo>
                  <a:lnTo>
                    <a:pt x="159" y="244"/>
                  </a:lnTo>
                  <a:lnTo>
                    <a:pt x="164" y="247"/>
                  </a:lnTo>
                  <a:lnTo>
                    <a:pt x="166" y="250"/>
                  </a:lnTo>
                  <a:lnTo>
                    <a:pt x="166" y="254"/>
                  </a:lnTo>
                  <a:lnTo>
                    <a:pt x="164" y="256"/>
                  </a:lnTo>
                  <a:lnTo>
                    <a:pt x="162" y="256"/>
                  </a:lnTo>
                  <a:lnTo>
                    <a:pt x="159" y="256"/>
                  </a:lnTo>
                  <a:lnTo>
                    <a:pt x="157" y="252"/>
                  </a:lnTo>
                  <a:lnTo>
                    <a:pt x="152" y="250"/>
                  </a:lnTo>
                  <a:lnTo>
                    <a:pt x="147" y="249"/>
                  </a:lnTo>
                  <a:lnTo>
                    <a:pt x="144" y="247"/>
                  </a:lnTo>
                  <a:lnTo>
                    <a:pt x="140" y="234"/>
                  </a:lnTo>
                  <a:lnTo>
                    <a:pt x="144" y="232"/>
                  </a:lnTo>
                  <a:close/>
                  <a:moveTo>
                    <a:pt x="323" y="230"/>
                  </a:moveTo>
                  <a:lnTo>
                    <a:pt x="340" y="234"/>
                  </a:lnTo>
                  <a:lnTo>
                    <a:pt x="333" y="244"/>
                  </a:lnTo>
                  <a:lnTo>
                    <a:pt x="325" y="244"/>
                  </a:lnTo>
                  <a:lnTo>
                    <a:pt x="316" y="245"/>
                  </a:lnTo>
                  <a:lnTo>
                    <a:pt x="304" y="244"/>
                  </a:lnTo>
                  <a:lnTo>
                    <a:pt x="296" y="242"/>
                  </a:lnTo>
                  <a:lnTo>
                    <a:pt x="292" y="237"/>
                  </a:lnTo>
                  <a:lnTo>
                    <a:pt x="308" y="230"/>
                  </a:lnTo>
                  <a:lnTo>
                    <a:pt x="323" y="230"/>
                  </a:lnTo>
                  <a:close/>
                  <a:moveTo>
                    <a:pt x="208" y="227"/>
                  </a:moveTo>
                  <a:lnTo>
                    <a:pt x="213" y="228"/>
                  </a:lnTo>
                  <a:lnTo>
                    <a:pt x="216" y="230"/>
                  </a:lnTo>
                  <a:lnTo>
                    <a:pt x="220" y="234"/>
                  </a:lnTo>
                  <a:lnTo>
                    <a:pt x="215" y="232"/>
                  </a:lnTo>
                  <a:lnTo>
                    <a:pt x="211" y="234"/>
                  </a:lnTo>
                  <a:lnTo>
                    <a:pt x="208" y="235"/>
                  </a:lnTo>
                  <a:lnTo>
                    <a:pt x="203" y="235"/>
                  </a:lnTo>
                  <a:lnTo>
                    <a:pt x="200" y="235"/>
                  </a:lnTo>
                  <a:lnTo>
                    <a:pt x="198" y="235"/>
                  </a:lnTo>
                  <a:lnTo>
                    <a:pt x="196" y="234"/>
                  </a:lnTo>
                  <a:lnTo>
                    <a:pt x="196" y="232"/>
                  </a:lnTo>
                  <a:lnTo>
                    <a:pt x="198" y="230"/>
                  </a:lnTo>
                  <a:lnTo>
                    <a:pt x="200" y="228"/>
                  </a:lnTo>
                  <a:lnTo>
                    <a:pt x="205" y="228"/>
                  </a:lnTo>
                  <a:lnTo>
                    <a:pt x="208" y="227"/>
                  </a:lnTo>
                  <a:close/>
                  <a:moveTo>
                    <a:pt x="9" y="222"/>
                  </a:moveTo>
                  <a:lnTo>
                    <a:pt x="12" y="222"/>
                  </a:lnTo>
                  <a:lnTo>
                    <a:pt x="15" y="223"/>
                  </a:lnTo>
                  <a:lnTo>
                    <a:pt x="19" y="227"/>
                  </a:lnTo>
                  <a:lnTo>
                    <a:pt x="24" y="230"/>
                  </a:lnTo>
                  <a:lnTo>
                    <a:pt x="14" y="234"/>
                  </a:lnTo>
                  <a:lnTo>
                    <a:pt x="0" y="225"/>
                  </a:lnTo>
                  <a:lnTo>
                    <a:pt x="5" y="223"/>
                  </a:lnTo>
                  <a:lnTo>
                    <a:pt x="9" y="222"/>
                  </a:lnTo>
                  <a:close/>
                  <a:moveTo>
                    <a:pt x="73" y="218"/>
                  </a:moveTo>
                  <a:lnTo>
                    <a:pt x="85" y="220"/>
                  </a:lnTo>
                  <a:lnTo>
                    <a:pt x="81" y="225"/>
                  </a:lnTo>
                  <a:lnTo>
                    <a:pt x="76" y="227"/>
                  </a:lnTo>
                  <a:lnTo>
                    <a:pt x="71" y="228"/>
                  </a:lnTo>
                  <a:lnTo>
                    <a:pt x="66" y="228"/>
                  </a:lnTo>
                  <a:lnTo>
                    <a:pt x="68" y="230"/>
                  </a:lnTo>
                  <a:lnTo>
                    <a:pt x="69" y="232"/>
                  </a:lnTo>
                  <a:lnTo>
                    <a:pt x="73" y="232"/>
                  </a:lnTo>
                  <a:lnTo>
                    <a:pt x="74" y="232"/>
                  </a:lnTo>
                  <a:lnTo>
                    <a:pt x="76" y="232"/>
                  </a:lnTo>
                  <a:lnTo>
                    <a:pt x="78" y="234"/>
                  </a:lnTo>
                  <a:lnTo>
                    <a:pt x="76" y="235"/>
                  </a:lnTo>
                  <a:lnTo>
                    <a:pt x="76" y="239"/>
                  </a:lnTo>
                  <a:lnTo>
                    <a:pt x="76" y="240"/>
                  </a:lnTo>
                  <a:lnTo>
                    <a:pt x="76" y="240"/>
                  </a:lnTo>
                  <a:lnTo>
                    <a:pt x="73" y="242"/>
                  </a:lnTo>
                  <a:lnTo>
                    <a:pt x="47" y="249"/>
                  </a:lnTo>
                  <a:lnTo>
                    <a:pt x="44" y="249"/>
                  </a:lnTo>
                  <a:lnTo>
                    <a:pt x="41" y="247"/>
                  </a:lnTo>
                  <a:lnTo>
                    <a:pt x="37" y="244"/>
                  </a:lnTo>
                  <a:lnTo>
                    <a:pt x="34" y="242"/>
                  </a:lnTo>
                  <a:lnTo>
                    <a:pt x="29" y="240"/>
                  </a:lnTo>
                  <a:lnTo>
                    <a:pt x="29" y="235"/>
                  </a:lnTo>
                  <a:lnTo>
                    <a:pt x="29" y="232"/>
                  </a:lnTo>
                  <a:lnTo>
                    <a:pt x="31" y="228"/>
                  </a:lnTo>
                  <a:lnTo>
                    <a:pt x="32" y="227"/>
                  </a:lnTo>
                  <a:lnTo>
                    <a:pt x="34" y="225"/>
                  </a:lnTo>
                  <a:lnTo>
                    <a:pt x="37" y="225"/>
                  </a:lnTo>
                  <a:lnTo>
                    <a:pt x="42" y="225"/>
                  </a:lnTo>
                  <a:lnTo>
                    <a:pt x="47" y="223"/>
                  </a:lnTo>
                  <a:lnTo>
                    <a:pt x="59" y="222"/>
                  </a:lnTo>
                  <a:lnTo>
                    <a:pt x="73" y="218"/>
                  </a:lnTo>
                  <a:close/>
                  <a:moveTo>
                    <a:pt x="68" y="196"/>
                  </a:moveTo>
                  <a:lnTo>
                    <a:pt x="76" y="196"/>
                  </a:lnTo>
                  <a:lnTo>
                    <a:pt x="85" y="200"/>
                  </a:lnTo>
                  <a:lnTo>
                    <a:pt x="90" y="203"/>
                  </a:lnTo>
                  <a:lnTo>
                    <a:pt x="88" y="210"/>
                  </a:lnTo>
                  <a:lnTo>
                    <a:pt x="83" y="212"/>
                  </a:lnTo>
                  <a:lnTo>
                    <a:pt x="74" y="210"/>
                  </a:lnTo>
                  <a:lnTo>
                    <a:pt x="66" y="208"/>
                  </a:lnTo>
                  <a:lnTo>
                    <a:pt x="61" y="208"/>
                  </a:lnTo>
                  <a:lnTo>
                    <a:pt x="59" y="210"/>
                  </a:lnTo>
                  <a:lnTo>
                    <a:pt x="58" y="210"/>
                  </a:lnTo>
                  <a:lnTo>
                    <a:pt x="56" y="212"/>
                  </a:lnTo>
                  <a:lnTo>
                    <a:pt x="54" y="212"/>
                  </a:lnTo>
                  <a:lnTo>
                    <a:pt x="51" y="212"/>
                  </a:lnTo>
                  <a:lnTo>
                    <a:pt x="49" y="212"/>
                  </a:lnTo>
                  <a:lnTo>
                    <a:pt x="46" y="210"/>
                  </a:lnTo>
                  <a:lnTo>
                    <a:pt x="42" y="210"/>
                  </a:lnTo>
                  <a:lnTo>
                    <a:pt x="37" y="212"/>
                  </a:lnTo>
                  <a:lnTo>
                    <a:pt x="34" y="212"/>
                  </a:lnTo>
                  <a:lnTo>
                    <a:pt x="31" y="213"/>
                  </a:lnTo>
                  <a:lnTo>
                    <a:pt x="27" y="212"/>
                  </a:lnTo>
                  <a:lnTo>
                    <a:pt x="37" y="205"/>
                  </a:lnTo>
                  <a:lnTo>
                    <a:pt x="49" y="200"/>
                  </a:lnTo>
                  <a:lnTo>
                    <a:pt x="61" y="198"/>
                  </a:lnTo>
                  <a:lnTo>
                    <a:pt x="68" y="196"/>
                  </a:lnTo>
                  <a:close/>
                  <a:moveTo>
                    <a:pt x="267" y="193"/>
                  </a:moveTo>
                  <a:lnTo>
                    <a:pt x="270" y="193"/>
                  </a:lnTo>
                  <a:lnTo>
                    <a:pt x="274" y="195"/>
                  </a:lnTo>
                  <a:lnTo>
                    <a:pt x="277" y="195"/>
                  </a:lnTo>
                  <a:lnTo>
                    <a:pt x="281" y="195"/>
                  </a:lnTo>
                  <a:lnTo>
                    <a:pt x="282" y="196"/>
                  </a:lnTo>
                  <a:lnTo>
                    <a:pt x="287" y="200"/>
                  </a:lnTo>
                  <a:lnTo>
                    <a:pt x="292" y="203"/>
                  </a:lnTo>
                  <a:lnTo>
                    <a:pt x="296" y="205"/>
                  </a:lnTo>
                  <a:lnTo>
                    <a:pt x="301" y="206"/>
                  </a:lnTo>
                  <a:lnTo>
                    <a:pt x="304" y="206"/>
                  </a:lnTo>
                  <a:lnTo>
                    <a:pt x="309" y="208"/>
                  </a:lnTo>
                  <a:lnTo>
                    <a:pt x="314" y="208"/>
                  </a:lnTo>
                  <a:lnTo>
                    <a:pt x="313" y="212"/>
                  </a:lnTo>
                  <a:lnTo>
                    <a:pt x="311" y="215"/>
                  </a:lnTo>
                  <a:lnTo>
                    <a:pt x="311" y="217"/>
                  </a:lnTo>
                  <a:lnTo>
                    <a:pt x="313" y="218"/>
                  </a:lnTo>
                  <a:lnTo>
                    <a:pt x="313" y="220"/>
                  </a:lnTo>
                  <a:lnTo>
                    <a:pt x="313" y="222"/>
                  </a:lnTo>
                  <a:lnTo>
                    <a:pt x="309" y="225"/>
                  </a:lnTo>
                  <a:lnTo>
                    <a:pt x="306" y="225"/>
                  </a:lnTo>
                  <a:lnTo>
                    <a:pt x="303" y="227"/>
                  </a:lnTo>
                  <a:lnTo>
                    <a:pt x="299" y="227"/>
                  </a:lnTo>
                  <a:lnTo>
                    <a:pt x="296" y="228"/>
                  </a:lnTo>
                  <a:lnTo>
                    <a:pt x="291" y="230"/>
                  </a:lnTo>
                  <a:lnTo>
                    <a:pt x="286" y="230"/>
                  </a:lnTo>
                  <a:lnTo>
                    <a:pt x="281" y="232"/>
                  </a:lnTo>
                  <a:lnTo>
                    <a:pt x="279" y="230"/>
                  </a:lnTo>
                  <a:lnTo>
                    <a:pt x="277" y="228"/>
                  </a:lnTo>
                  <a:lnTo>
                    <a:pt x="274" y="227"/>
                  </a:lnTo>
                  <a:lnTo>
                    <a:pt x="272" y="223"/>
                  </a:lnTo>
                  <a:lnTo>
                    <a:pt x="269" y="222"/>
                  </a:lnTo>
                  <a:lnTo>
                    <a:pt x="274" y="222"/>
                  </a:lnTo>
                  <a:lnTo>
                    <a:pt x="279" y="220"/>
                  </a:lnTo>
                  <a:lnTo>
                    <a:pt x="282" y="218"/>
                  </a:lnTo>
                  <a:lnTo>
                    <a:pt x="279" y="217"/>
                  </a:lnTo>
                  <a:lnTo>
                    <a:pt x="276" y="215"/>
                  </a:lnTo>
                  <a:lnTo>
                    <a:pt x="272" y="215"/>
                  </a:lnTo>
                  <a:lnTo>
                    <a:pt x="269" y="213"/>
                  </a:lnTo>
                  <a:lnTo>
                    <a:pt x="265" y="213"/>
                  </a:lnTo>
                  <a:lnTo>
                    <a:pt x="264" y="212"/>
                  </a:lnTo>
                  <a:lnTo>
                    <a:pt x="260" y="208"/>
                  </a:lnTo>
                  <a:lnTo>
                    <a:pt x="259" y="205"/>
                  </a:lnTo>
                  <a:lnTo>
                    <a:pt x="264" y="203"/>
                  </a:lnTo>
                  <a:lnTo>
                    <a:pt x="262" y="200"/>
                  </a:lnTo>
                  <a:lnTo>
                    <a:pt x="260" y="196"/>
                  </a:lnTo>
                  <a:lnTo>
                    <a:pt x="260" y="195"/>
                  </a:lnTo>
                  <a:lnTo>
                    <a:pt x="262" y="195"/>
                  </a:lnTo>
                  <a:lnTo>
                    <a:pt x="264" y="193"/>
                  </a:lnTo>
                  <a:lnTo>
                    <a:pt x="267" y="193"/>
                  </a:lnTo>
                  <a:close/>
                  <a:moveTo>
                    <a:pt x="178" y="171"/>
                  </a:moveTo>
                  <a:lnTo>
                    <a:pt x="181" y="173"/>
                  </a:lnTo>
                  <a:lnTo>
                    <a:pt x="184" y="176"/>
                  </a:lnTo>
                  <a:lnTo>
                    <a:pt x="188" y="179"/>
                  </a:lnTo>
                  <a:lnTo>
                    <a:pt x="191" y="183"/>
                  </a:lnTo>
                  <a:lnTo>
                    <a:pt x="193" y="188"/>
                  </a:lnTo>
                  <a:lnTo>
                    <a:pt x="194" y="188"/>
                  </a:lnTo>
                  <a:lnTo>
                    <a:pt x="198" y="186"/>
                  </a:lnTo>
                  <a:lnTo>
                    <a:pt x="201" y="184"/>
                  </a:lnTo>
                  <a:lnTo>
                    <a:pt x="205" y="184"/>
                  </a:lnTo>
                  <a:lnTo>
                    <a:pt x="208" y="183"/>
                  </a:lnTo>
                  <a:lnTo>
                    <a:pt x="211" y="183"/>
                  </a:lnTo>
                  <a:lnTo>
                    <a:pt x="215" y="184"/>
                  </a:lnTo>
                  <a:lnTo>
                    <a:pt x="216" y="186"/>
                  </a:lnTo>
                  <a:lnTo>
                    <a:pt x="218" y="190"/>
                  </a:lnTo>
                  <a:lnTo>
                    <a:pt x="218" y="193"/>
                  </a:lnTo>
                  <a:lnTo>
                    <a:pt x="221" y="193"/>
                  </a:lnTo>
                  <a:lnTo>
                    <a:pt x="225" y="193"/>
                  </a:lnTo>
                  <a:lnTo>
                    <a:pt x="228" y="193"/>
                  </a:lnTo>
                  <a:lnTo>
                    <a:pt x="232" y="195"/>
                  </a:lnTo>
                  <a:lnTo>
                    <a:pt x="235" y="196"/>
                  </a:lnTo>
                  <a:lnTo>
                    <a:pt x="237" y="198"/>
                  </a:lnTo>
                  <a:lnTo>
                    <a:pt x="238" y="200"/>
                  </a:lnTo>
                  <a:lnTo>
                    <a:pt x="238" y="201"/>
                  </a:lnTo>
                  <a:lnTo>
                    <a:pt x="237" y="205"/>
                  </a:lnTo>
                  <a:lnTo>
                    <a:pt x="237" y="208"/>
                  </a:lnTo>
                  <a:lnTo>
                    <a:pt x="238" y="210"/>
                  </a:lnTo>
                  <a:lnTo>
                    <a:pt x="242" y="213"/>
                  </a:lnTo>
                  <a:lnTo>
                    <a:pt x="243" y="215"/>
                  </a:lnTo>
                  <a:lnTo>
                    <a:pt x="247" y="220"/>
                  </a:lnTo>
                  <a:lnTo>
                    <a:pt x="249" y="223"/>
                  </a:lnTo>
                  <a:lnTo>
                    <a:pt x="249" y="227"/>
                  </a:lnTo>
                  <a:lnTo>
                    <a:pt x="245" y="228"/>
                  </a:lnTo>
                  <a:lnTo>
                    <a:pt x="243" y="230"/>
                  </a:lnTo>
                  <a:lnTo>
                    <a:pt x="240" y="232"/>
                  </a:lnTo>
                  <a:lnTo>
                    <a:pt x="235" y="232"/>
                  </a:lnTo>
                  <a:lnTo>
                    <a:pt x="232" y="232"/>
                  </a:lnTo>
                  <a:lnTo>
                    <a:pt x="228" y="230"/>
                  </a:lnTo>
                  <a:lnTo>
                    <a:pt x="225" y="230"/>
                  </a:lnTo>
                  <a:lnTo>
                    <a:pt x="223" y="228"/>
                  </a:lnTo>
                  <a:lnTo>
                    <a:pt x="221" y="223"/>
                  </a:lnTo>
                  <a:lnTo>
                    <a:pt x="220" y="222"/>
                  </a:lnTo>
                  <a:lnTo>
                    <a:pt x="218" y="218"/>
                  </a:lnTo>
                  <a:lnTo>
                    <a:pt x="216" y="217"/>
                  </a:lnTo>
                  <a:lnTo>
                    <a:pt x="211" y="217"/>
                  </a:lnTo>
                  <a:lnTo>
                    <a:pt x="208" y="215"/>
                  </a:lnTo>
                  <a:lnTo>
                    <a:pt x="203" y="215"/>
                  </a:lnTo>
                  <a:lnTo>
                    <a:pt x="198" y="215"/>
                  </a:lnTo>
                  <a:lnTo>
                    <a:pt x="193" y="213"/>
                  </a:lnTo>
                  <a:lnTo>
                    <a:pt x="189" y="210"/>
                  </a:lnTo>
                  <a:lnTo>
                    <a:pt x="186" y="210"/>
                  </a:lnTo>
                  <a:lnTo>
                    <a:pt x="179" y="212"/>
                  </a:lnTo>
                  <a:lnTo>
                    <a:pt x="172" y="213"/>
                  </a:lnTo>
                  <a:lnTo>
                    <a:pt x="164" y="215"/>
                  </a:lnTo>
                  <a:lnTo>
                    <a:pt x="159" y="212"/>
                  </a:lnTo>
                  <a:lnTo>
                    <a:pt x="156" y="203"/>
                  </a:lnTo>
                  <a:lnTo>
                    <a:pt x="159" y="203"/>
                  </a:lnTo>
                  <a:lnTo>
                    <a:pt x="162" y="201"/>
                  </a:lnTo>
                  <a:lnTo>
                    <a:pt x="166" y="201"/>
                  </a:lnTo>
                  <a:lnTo>
                    <a:pt x="171" y="203"/>
                  </a:lnTo>
                  <a:lnTo>
                    <a:pt x="174" y="203"/>
                  </a:lnTo>
                  <a:lnTo>
                    <a:pt x="178" y="203"/>
                  </a:lnTo>
                  <a:lnTo>
                    <a:pt x="179" y="201"/>
                  </a:lnTo>
                  <a:lnTo>
                    <a:pt x="181" y="200"/>
                  </a:lnTo>
                  <a:lnTo>
                    <a:pt x="181" y="195"/>
                  </a:lnTo>
                  <a:lnTo>
                    <a:pt x="169" y="193"/>
                  </a:lnTo>
                  <a:lnTo>
                    <a:pt x="171" y="191"/>
                  </a:lnTo>
                  <a:lnTo>
                    <a:pt x="174" y="190"/>
                  </a:lnTo>
                  <a:lnTo>
                    <a:pt x="171" y="188"/>
                  </a:lnTo>
                  <a:lnTo>
                    <a:pt x="169" y="186"/>
                  </a:lnTo>
                  <a:lnTo>
                    <a:pt x="166" y="188"/>
                  </a:lnTo>
                  <a:lnTo>
                    <a:pt x="164" y="190"/>
                  </a:lnTo>
                  <a:lnTo>
                    <a:pt x="162" y="191"/>
                  </a:lnTo>
                  <a:lnTo>
                    <a:pt x="159" y="193"/>
                  </a:lnTo>
                  <a:lnTo>
                    <a:pt x="156" y="193"/>
                  </a:lnTo>
                  <a:lnTo>
                    <a:pt x="157" y="188"/>
                  </a:lnTo>
                  <a:lnTo>
                    <a:pt x="159" y="184"/>
                  </a:lnTo>
                  <a:lnTo>
                    <a:pt x="145" y="184"/>
                  </a:lnTo>
                  <a:lnTo>
                    <a:pt x="149" y="179"/>
                  </a:lnTo>
                  <a:lnTo>
                    <a:pt x="152" y="176"/>
                  </a:lnTo>
                  <a:lnTo>
                    <a:pt x="156" y="174"/>
                  </a:lnTo>
                  <a:lnTo>
                    <a:pt x="161" y="173"/>
                  </a:lnTo>
                  <a:lnTo>
                    <a:pt x="166" y="173"/>
                  </a:lnTo>
                  <a:lnTo>
                    <a:pt x="171" y="173"/>
                  </a:lnTo>
                  <a:lnTo>
                    <a:pt x="178" y="171"/>
                  </a:lnTo>
                  <a:close/>
                  <a:moveTo>
                    <a:pt x="3376" y="171"/>
                  </a:moveTo>
                  <a:lnTo>
                    <a:pt x="3388" y="173"/>
                  </a:lnTo>
                  <a:lnTo>
                    <a:pt x="3379" y="181"/>
                  </a:lnTo>
                  <a:lnTo>
                    <a:pt x="3383" y="179"/>
                  </a:lnTo>
                  <a:lnTo>
                    <a:pt x="3386" y="179"/>
                  </a:lnTo>
                  <a:lnTo>
                    <a:pt x="3389" y="179"/>
                  </a:lnTo>
                  <a:lnTo>
                    <a:pt x="3393" y="179"/>
                  </a:lnTo>
                  <a:lnTo>
                    <a:pt x="3396" y="179"/>
                  </a:lnTo>
                  <a:lnTo>
                    <a:pt x="3398" y="179"/>
                  </a:lnTo>
                  <a:lnTo>
                    <a:pt x="3401" y="184"/>
                  </a:lnTo>
                  <a:lnTo>
                    <a:pt x="3405" y="188"/>
                  </a:lnTo>
                  <a:lnTo>
                    <a:pt x="3406" y="190"/>
                  </a:lnTo>
                  <a:lnTo>
                    <a:pt x="3410" y="191"/>
                  </a:lnTo>
                  <a:lnTo>
                    <a:pt x="3415" y="191"/>
                  </a:lnTo>
                  <a:lnTo>
                    <a:pt x="3417" y="193"/>
                  </a:lnTo>
                  <a:lnTo>
                    <a:pt x="3420" y="195"/>
                  </a:lnTo>
                  <a:lnTo>
                    <a:pt x="3422" y="198"/>
                  </a:lnTo>
                  <a:lnTo>
                    <a:pt x="3423" y="201"/>
                  </a:lnTo>
                  <a:lnTo>
                    <a:pt x="3423" y="203"/>
                  </a:lnTo>
                  <a:lnTo>
                    <a:pt x="3423" y="205"/>
                  </a:lnTo>
                  <a:lnTo>
                    <a:pt x="3418" y="208"/>
                  </a:lnTo>
                  <a:lnTo>
                    <a:pt x="3415" y="212"/>
                  </a:lnTo>
                  <a:lnTo>
                    <a:pt x="3411" y="212"/>
                  </a:lnTo>
                  <a:lnTo>
                    <a:pt x="3408" y="213"/>
                  </a:lnTo>
                  <a:lnTo>
                    <a:pt x="3381" y="218"/>
                  </a:lnTo>
                  <a:lnTo>
                    <a:pt x="3378" y="218"/>
                  </a:lnTo>
                  <a:lnTo>
                    <a:pt x="3374" y="217"/>
                  </a:lnTo>
                  <a:lnTo>
                    <a:pt x="3371" y="215"/>
                  </a:lnTo>
                  <a:lnTo>
                    <a:pt x="3369" y="213"/>
                  </a:lnTo>
                  <a:lnTo>
                    <a:pt x="3368" y="213"/>
                  </a:lnTo>
                  <a:lnTo>
                    <a:pt x="3359" y="217"/>
                  </a:lnTo>
                  <a:lnTo>
                    <a:pt x="3351" y="220"/>
                  </a:lnTo>
                  <a:lnTo>
                    <a:pt x="3342" y="223"/>
                  </a:lnTo>
                  <a:lnTo>
                    <a:pt x="3334" y="225"/>
                  </a:lnTo>
                  <a:lnTo>
                    <a:pt x="3327" y="220"/>
                  </a:lnTo>
                  <a:lnTo>
                    <a:pt x="3335" y="212"/>
                  </a:lnTo>
                  <a:lnTo>
                    <a:pt x="3346" y="195"/>
                  </a:lnTo>
                  <a:lnTo>
                    <a:pt x="3357" y="179"/>
                  </a:lnTo>
                  <a:lnTo>
                    <a:pt x="3366" y="173"/>
                  </a:lnTo>
                  <a:lnTo>
                    <a:pt x="3376" y="171"/>
                  </a:lnTo>
                  <a:close/>
                  <a:moveTo>
                    <a:pt x="2710" y="144"/>
                  </a:moveTo>
                  <a:lnTo>
                    <a:pt x="2714" y="144"/>
                  </a:lnTo>
                  <a:lnTo>
                    <a:pt x="2715" y="147"/>
                  </a:lnTo>
                  <a:lnTo>
                    <a:pt x="2707" y="151"/>
                  </a:lnTo>
                  <a:lnTo>
                    <a:pt x="2704" y="149"/>
                  </a:lnTo>
                  <a:lnTo>
                    <a:pt x="2698" y="146"/>
                  </a:lnTo>
                  <a:lnTo>
                    <a:pt x="2702" y="146"/>
                  </a:lnTo>
                  <a:lnTo>
                    <a:pt x="2705" y="144"/>
                  </a:lnTo>
                  <a:lnTo>
                    <a:pt x="2709" y="144"/>
                  </a:lnTo>
                  <a:lnTo>
                    <a:pt x="2710" y="144"/>
                  </a:lnTo>
                  <a:close/>
                  <a:moveTo>
                    <a:pt x="240" y="140"/>
                  </a:moveTo>
                  <a:lnTo>
                    <a:pt x="245" y="140"/>
                  </a:lnTo>
                  <a:lnTo>
                    <a:pt x="249" y="142"/>
                  </a:lnTo>
                  <a:lnTo>
                    <a:pt x="250" y="144"/>
                  </a:lnTo>
                  <a:lnTo>
                    <a:pt x="254" y="147"/>
                  </a:lnTo>
                  <a:lnTo>
                    <a:pt x="255" y="152"/>
                  </a:lnTo>
                  <a:lnTo>
                    <a:pt x="255" y="156"/>
                  </a:lnTo>
                  <a:lnTo>
                    <a:pt x="254" y="157"/>
                  </a:lnTo>
                  <a:lnTo>
                    <a:pt x="252" y="159"/>
                  </a:lnTo>
                  <a:lnTo>
                    <a:pt x="250" y="159"/>
                  </a:lnTo>
                  <a:lnTo>
                    <a:pt x="247" y="157"/>
                  </a:lnTo>
                  <a:lnTo>
                    <a:pt x="243" y="157"/>
                  </a:lnTo>
                  <a:lnTo>
                    <a:pt x="240" y="156"/>
                  </a:lnTo>
                  <a:lnTo>
                    <a:pt x="237" y="154"/>
                  </a:lnTo>
                  <a:lnTo>
                    <a:pt x="233" y="152"/>
                  </a:lnTo>
                  <a:lnTo>
                    <a:pt x="232" y="149"/>
                  </a:lnTo>
                  <a:lnTo>
                    <a:pt x="233" y="146"/>
                  </a:lnTo>
                  <a:lnTo>
                    <a:pt x="235" y="144"/>
                  </a:lnTo>
                  <a:lnTo>
                    <a:pt x="237" y="142"/>
                  </a:lnTo>
                  <a:lnTo>
                    <a:pt x="240" y="140"/>
                  </a:lnTo>
                  <a:close/>
                  <a:moveTo>
                    <a:pt x="2611" y="130"/>
                  </a:moveTo>
                  <a:lnTo>
                    <a:pt x="2617" y="130"/>
                  </a:lnTo>
                  <a:lnTo>
                    <a:pt x="2629" y="134"/>
                  </a:lnTo>
                  <a:lnTo>
                    <a:pt x="2617" y="144"/>
                  </a:lnTo>
                  <a:lnTo>
                    <a:pt x="2595" y="140"/>
                  </a:lnTo>
                  <a:lnTo>
                    <a:pt x="2606" y="134"/>
                  </a:lnTo>
                  <a:lnTo>
                    <a:pt x="2611" y="130"/>
                  </a:lnTo>
                  <a:close/>
                  <a:moveTo>
                    <a:pt x="2693" y="127"/>
                  </a:moveTo>
                  <a:lnTo>
                    <a:pt x="2705" y="134"/>
                  </a:lnTo>
                  <a:lnTo>
                    <a:pt x="2690" y="135"/>
                  </a:lnTo>
                  <a:lnTo>
                    <a:pt x="2692" y="139"/>
                  </a:lnTo>
                  <a:lnTo>
                    <a:pt x="2693" y="142"/>
                  </a:lnTo>
                  <a:lnTo>
                    <a:pt x="2687" y="144"/>
                  </a:lnTo>
                  <a:lnTo>
                    <a:pt x="2676" y="146"/>
                  </a:lnTo>
                  <a:lnTo>
                    <a:pt x="2666" y="146"/>
                  </a:lnTo>
                  <a:lnTo>
                    <a:pt x="2658" y="146"/>
                  </a:lnTo>
                  <a:lnTo>
                    <a:pt x="2653" y="140"/>
                  </a:lnTo>
                  <a:lnTo>
                    <a:pt x="2656" y="135"/>
                  </a:lnTo>
                  <a:lnTo>
                    <a:pt x="2665" y="132"/>
                  </a:lnTo>
                  <a:lnTo>
                    <a:pt x="2676" y="129"/>
                  </a:lnTo>
                  <a:lnTo>
                    <a:pt x="2687" y="129"/>
                  </a:lnTo>
                  <a:lnTo>
                    <a:pt x="2693" y="127"/>
                  </a:lnTo>
                  <a:close/>
                  <a:moveTo>
                    <a:pt x="2570" y="112"/>
                  </a:moveTo>
                  <a:lnTo>
                    <a:pt x="2575" y="112"/>
                  </a:lnTo>
                  <a:lnTo>
                    <a:pt x="2578" y="113"/>
                  </a:lnTo>
                  <a:lnTo>
                    <a:pt x="2584" y="117"/>
                  </a:lnTo>
                  <a:lnTo>
                    <a:pt x="2587" y="120"/>
                  </a:lnTo>
                  <a:lnTo>
                    <a:pt x="2543" y="130"/>
                  </a:lnTo>
                  <a:lnTo>
                    <a:pt x="2546" y="142"/>
                  </a:lnTo>
                  <a:lnTo>
                    <a:pt x="2528" y="140"/>
                  </a:lnTo>
                  <a:lnTo>
                    <a:pt x="2511" y="137"/>
                  </a:lnTo>
                  <a:lnTo>
                    <a:pt x="2533" y="122"/>
                  </a:lnTo>
                  <a:lnTo>
                    <a:pt x="2504" y="129"/>
                  </a:lnTo>
                  <a:lnTo>
                    <a:pt x="2484" y="124"/>
                  </a:lnTo>
                  <a:lnTo>
                    <a:pt x="2502" y="118"/>
                  </a:lnTo>
                  <a:lnTo>
                    <a:pt x="2519" y="115"/>
                  </a:lnTo>
                  <a:lnTo>
                    <a:pt x="2536" y="117"/>
                  </a:lnTo>
                  <a:lnTo>
                    <a:pt x="2551" y="115"/>
                  </a:lnTo>
                  <a:lnTo>
                    <a:pt x="2565" y="112"/>
                  </a:lnTo>
                  <a:lnTo>
                    <a:pt x="2570" y="112"/>
                  </a:lnTo>
                  <a:close/>
                  <a:moveTo>
                    <a:pt x="2739" y="105"/>
                  </a:moveTo>
                  <a:lnTo>
                    <a:pt x="2742" y="107"/>
                  </a:lnTo>
                  <a:lnTo>
                    <a:pt x="2746" y="108"/>
                  </a:lnTo>
                  <a:lnTo>
                    <a:pt x="2749" y="112"/>
                  </a:lnTo>
                  <a:lnTo>
                    <a:pt x="2751" y="115"/>
                  </a:lnTo>
                  <a:lnTo>
                    <a:pt x="2753" y="118"/>
                  </a:lnTo>
                  <a:lnTo>
                    <a:pt x="2751" y="122"/>
                  </a:lnTo>
                  <a:lnTo>
                    <a:pt x="2744" y="127"/>
                  </a:lnTo>
                  <a:lnTo>
                    <a:pt x="2737" y="132"/>
                  </a:lnTo>
                  <a:lnTo>
                    <a:pt x="2729" y="134"/>
                  </a:lnTo>
                  <a:lnTo>
                    <a:pt x="2722" y="132"/>
                  </a:lnTo>
                  <a:lnTo>
                    <a:pt x="2720" y="129"/>
                  </a:lnTo>
                  <a:lnTo>
                    <a:pt x="2717" y="129"/>
                  </a:lnTo>
                  <a:lnTo>
                    <a:pt x="2714" y="129"/>
                  </a:lnTo>
                  <a:lnTo>
                    <a:pt x="2710" y="129"/>
                  </a:lnTo>
                  <a:lnTo>
                    <a:pt x="2707" y="129"/>
                  </a:lnTo>
                  <a:lnTo>
                    <a:pt x="2705" y="127"/>
                  </a:lnTo>
                  <a:lnTo>
                    <a:pt x="2705" y="124"/>
                  </a:lnTo>
                  <a:lnTo>
                    <a:pt x="2704" y="120"/>
                  </a:lnTo>
                  <a:lnTo>
                    <a:pt x="2702" y="117"/>
                  </a:lnTo>
                  <a:lnTo>
                    <a:pt x="2719" y="110"/>
                  </a:lnTo>
                  <a:lnTo>
                    <a:pt x="2736" y="105"/>
                  </a:lnTo>
                  <a:lnTo>
                    <a:pt x="2739" y="105"/>
                  </a:lnTo>
                  <a:close/>
                  <a:moveTo>
                    <a:pt x="2655" y="105"/>
                  </a:moveTo>
                  <a:lnTo>
                    <a:pt x="2670" y="107"/>
                  </a:lnTo>
                  <a:lnTo>
                    <a:pt x="2685" y="112"/>
                  </a:lnTo>
                  <a:lnTo>
                    <a:pt x="2675" y="118"/>
                  </a:lnTo>
                  <a:lnTo>
                    <a:pt x="2665" y="122"/>
                  </a:lnTo>
                  <a:lnTo>
                    <a:pt x="2653" y="124"/>
                  </a:lnTo>
                  <a:lnTo>
                    <a:pt x="2622" y="117"/>
                  </a:lnTo>
                  <a:lnTo>
                    <a:pt x="2633" y="108"/>
                  </a:lnTo>
                  <a:lnTo>
                    <a:pt x="2641" y="105"/>
                  </a:lnTo>
                  <a:lnTo>
                    <a:pt x="2655" y="105"/>
                  </a:lnTo>
                  <a:close/>
                  <a:moveTo>
                    <a:pt x="2793" y="97"/>
                  </a:moveTo>
                  <a:lnTo>
                    <a:pt x="2796" y="97"/>
                  </a:lnTo>
                  <a:lnTo>
                    <a:pt x="2800" y="97"/>
                  </a:lnTo>
                  <a:lnTo>
                    <a:pt x="2802" y="102"/>
                  </a:lnTo>
                  <a:lnTo>
                    <a:pt x="2802" y="105"/>
                  </a:lnTo>
                  <a:lnTo>
                    <a:pt x="2802" y="108"/>
                  </a:lnTo>
                  <a:lnTo>
                    <a:pt x="2800" y="110"/>
                  </a:lnTo>
                  <a:lnTo>
                    <a:pt x="2798" y="112"/>
                  </a:lnTo>
                  <a:lnTo>
                    <a:pt x="2795" y="113"/>
                  </a:lnTo>
                  <a:lnTo>
                    <a:pt x="2764" y="120"/>
                  </a:lnTo>
                  <a:lnTo>
                    <a:pt x="2761" y="117"/>
                  </a:lnTo>
                  <a:lnTo>
                    <a:pt x="2758" y="113"/>
                  </a:lnTo>
                  <a:lnTo>
                    <a:pt x="2759" y="110"/>
                  </a:lnTo>
                  <a:lnTo>
                    <a:pt x="2763" y="108"/>
                  </a:lnTo>
                  <a:lnTo>
                    <a:pt x="2766" y="108"/>
                  </a:lnTo>
                  <a:lnTo>
                    <a:pt x="2769" y="110"/>
                  </a:lnTo>
                  <a:lnTo>
                    <a:pt x="2773" y="110"/>
                  </a:lnTo>
                  <a:lnTo>
                    <a:pt x="2776" y="110"/>
                  </a:lnTo>
                  <a:lnTo>
                    <a:pt x="2780" y="110"/>
                  </a:lnTo>
                  <a:lnTo>
                    <a:pt x="2781" y="107"/>
                  </a:lnTo>
                  <a:lnTo>
                    <a:pt x="2783" y="105"/>
                  </a:lnTo>
                  <a:lnTo>
                    <a:pt x="2785" y="102"/>
                  </a:lnTo>
                  <a:lnTo>
                    <a:pt x="2786" y="98"/>
                  </a:lnTo>
                  <a:lnTo>
                    <a:pt x="2788" y="98"/>
                  </a:lnTo>
                  <a:lnTo>
                    <a:pt x="2793" y="97"/>
                  </a:lnTo>
                  <a:close/>
                  <a:moveTo>
                    <a:pt x="3268" y="95"/>
                  </a:moveTo>
                  <a:lnTo>
                    <a:pt x="3276" y="98"/>
                  </a:lnTo>
                  <a:lnTo>
                    <a:pt x="3286" y="105"/>
                  </a:lnTo>
                  <a:lnTo>
                    <a:pt x="3295" y="112"/>
                  </a:lnTo>
                  <a:lnTo>
                    <a:pt x="3303" y="118"/>
                  </a:lnTo>
                  <a:lnTo>
                    <a:pt x="3297" y="120"/>
                  </a:lnTo>
                  <a:lnTo>
                    <a:pt x="3293" y="122"/>
                  </a:lnTo>
                  <a:lnTo>
                    <a:pt x="3291" y="124"/>
                  </a:lnTo>
                  <a:lnTo>
                    <a:pt x="3291" y="125"/>
                  </a:lnTo>
                  <a:lnTo>
                    <a:pt x="3291" y="130"/>
                  </a:lnTo>
                  <a:lnTo>
                    <a:pt x="3291" y="135"/>
                  </a:lnTo>
                  <a:lnTo>
                    <a:pt x="3293" y="139"/>
                  </a:lnTo>
                  <a:lnTo>
                    <a:pt x="3297" y="140"/>
                  </a:lnTo>
                  <a:lnTo>
                    <a:pt x="3300" y="142"/>
                  </a:lnTo>
                  <a:lnTo>
                    <a:pt x="3303" y="142"/>
                  </a:lnTo>
                  <a:lnTo>
                    <a:pt x="3307" y="142"/>
                  </a:lnTo>
                  <a:lnTo>
                    <a:pt x="3310" y="144"/>
                  </a:lnTo>
                  <a:lnTo>
                    <a:pt x="3313" y="144"/>
                  </a:lnTo>
                  <a:lnTo>
                    <a:pt x="3302" y="157"/>
                  </a:lnTo>
                  <a:lnTo>
                    <a:pt x="3312" y="152"/>
                  </a:lnTo>
                  <a:lnTo>
                    <a:pt x="3322" y="151"/>
                  </a:lnTo>
                  <a:lnTo>
                    <a:pt x="3332" y="154"/>
                  </a:lnTo>
                  <a:lnTo>
                    <a:pt x="3335" y="156"/>
                  </a:lnTo>
                  <a:lnTo>
                    <a:pt x="3335" y="157"/>
                  </a:lnTo>
                  <a:lnTo>
                    <a:pt x="3334" y="161"/>
                  </a:lnTo>
                  <a:lnTo>
                    <a:pt x="3334" y="162"/>
                  </a:lnTo>
                  <a:lnTo>
                    <a:pt x="3332" y="166"/>
                  </a:lnTo>
                  <a:lnTo>
                    <a:pt x="3330" y="169"/>
                  </a:lnTo>
                  <a:lnTo>
                    <a:pt x="3330" y="173"/>
                  </a:lnTo>
                  <a:lnTo>
                    <a:pt x="3330" y="176"/>
                  </a:lnTo>
                  <a:lnTo>
                    <a:pt x="3332" y="179"/>
                  </a:lnTo>
                  <a:lnTo>
                    <a:pt x="3334" y="183"/>
                  </a:lnTo>
                  <a:lnTo>
                    <a:pt x="3335" y="186"/>
                  </a:lnTo>
                  <a:lnTo>
                    <a:pt x="3324" y="190"/>
                  </a:lnTo>
                  <a:lnTo>
                    <a:pt x="3313" y="191"/>
                  </a:lnTo>
                  <a:lnTo>
                    <a:pt x="3303" y="188"/>
                  </a:lnTo>
                  <a:lnTo>
                    <a:pt x="3291" y="184"/>
                  </a:lnTo>
                  <a:lnTo>
                    <a:pt x="3280" y="184"/>
                  </a:lnTo>
                  <a:lnTo>
                    <a:pt x="3266" y="184"/>
                  </a:lnTo>
                  <a:lnTo>
                    <a:pt x="3263" y="184"/>
                  </a:lnTo>
                  <a:lnTo>
                    <a:pt x="3258" y="183"/>
                  </a:lnTo>
                  <a:lnTo>
                    <a:pt x="3254" y="179"/>
                  </a:lnTo>
                  <a:lnTo>
                    <a:pt x="3251" y="176"/>
                  </a:lnTo>
                  <a:lnTo>
                    <a:pt x="3248" y="173"/>
                  </a:lnTo>
                  <a:lnTo>
                    <a:pt x="3246" y="168"/>
                  </a:lnTo>
                  <a:lnTo>
                    <a:pt x="3242" y="162"/>
                  </a:lnTo>
                  <a:lnTo>
                    <a:pt x="3236" y="159"/>
                  </a:lnTo>
                  <a:lnTo>
                    <a:pt x="3227" y="159"/>
                  </a:lnTo>
                  <a:lnTo>
                    <a:pt x="3217" y="159"/>
                  </a:lnTo>
                  <a:lnTo>
                    <a:pt x="3209" y="161"/>
                  </a:lnTo>
                  <a:lnTo>
                    <a:pt x="3207" y="159"/>
                  </a:lnTo>
                  <a:lnTo>
                    <a:pt x="3205" y="157"/>
                  </a:lnTo>
                  <a:lnTo>
                    <a:pt x="3202" y="156"/>
                  </a:lnTo>
                  <a:lnTo>
                    <a:pt x="3199" y="154"/>
                  </a:lnTo>
                  <a:lnTo>
                    <a:pt x="3197" y="152"/>
                  </a:lnTo>
                  <a:lnTo>
                    <a:pt x="3197" y="151"/>
                  </a:lnTo>
                  <a:lnTo>
                    <a:pt x="3197" y="147"/>
                  </a:lnTo>
                  <a:lnTo>
                    <a:pt x="3199" y="142"/>
                  </a:lnTo>
                  <a:lnTo>
                    <a:pt x="3202" y="137"/>
                  </a:lnTo>
                  <a:lnTo>
                    <a:pt x="3204" y="134"/>
                  </a:lnTo>
                  <a:lnTo>
                    <a:pt x="3205" y="132"/>
                  </a:lnTo>
                  <a:lnTo>
                    <a:pt x="3207" y="132"/>
                  </a:lnTo>
                  <a:lnTo>
                    <a:pt x="3210" y="130"/>
                  </a:lnTo>
                  <a:lnTo>
                    <a:pt x="3215" y="130"/>
                  </a:lnTo>
                  <a:lnTo>
                    <a:pt x="3219" y="129"/>
                  </a:lnTo>
                  <a:lnTo>
                    <a:pt x="3222" y="127"/>
                  </a:lnTo>
                  <a:lnTo>
                    <a:pt x="3224" y="127"/>
                  </a:lnTo>
                  <a:lnTo>
                    <a:pt x="3224" y="120"/>
                  </a:lnTo>
                  <a:lnTo>
                    <a:pt x="3226" y="117"/>
                  </a:lnTo>
                  <a:lnTo>
                    <a:pt x="3227" y="113"/>
                  </a:lnTo>
                  <a:lnTo>
                    <a:pt x="3229" y="112"/>
                  </a:lnTo>
                  <a:lnTo>
                    <a:pt x="3234" y="110"/>
                  </a:lnTo>
                  <a:lnTo>
                    <a:pt x="3258" y="103"/>
                  </a:lnTo>
                  <a:lnTo>
                    <a:pt x="3259" y="102"/>
                  </a:lnTo>
                  <a:lnTo>
                    <a:pt x="3261" y="100"/>
                  </a:lnTo>
                  <a:lnTo>
                    <a:pt x="3261" y="98"/>
                  </a:lnTo>
                  <a:lnTo>
                    <a:pt x="3261" y="97"/>
                  </a:lnTo>
                  <a:lnTo>
                    <a:pt x="3263" y="97"/>
                  </a:lnTo>
                  <a:lnTo>
                    <a:pt x="3264" y="95"/>
                  </a:lnTo>
                  <a:lnTo>
                    <a:pt x="3268" y="95"/>
                  </a:lnTo>
                  <a:close/>
                  <a:moveTo>
                    <a:pt x="333" y="91"/>
                  </a:moveTo>
                  <a:lnTo>
                    <a:pt x="336" y="93"/>
                  </a:lnTo>
                  <a:lnTo>
                    <a:pt x="341" y="93"/>
                  </a:lnTo>
                  <a:lnTo>
                    <a:pt x="347" y="95"/>
                  </a:lnTo>
                  <a:lnTo>
                    <a:pt x="357" y="100"/>
                  </a:lnTo>
                  <a:lnTo>
                    <a:pt x="365" y="108"/>
                  </a:lnTo>
                  <a:lnTo>
                    <a:pt x="374" y="117"/>
                  </a:lnTo>
                  <a:lnTo>
                    <a:pt x="379" y="122"/>
                  </a:lnTo>
                  <a:lnTo>
                    <a:pt x="384" y="125"/>
                  </a:lnTo>
                  <a:lnTo>
                    <a:pt x="390" y="127"/>
                  </a:lnTo>
                  <a:lnTo>
                    <a:pt x="396" y="125"/>
                  </a:lnTo>
                  <a:lnTo>
                    <a:pt x="399" y="125"/>
                  </a:lnTo>
                  <a:lnTo>
                    <a:pt x="401" y="127"/>
                  </a:lnTo>
                  <a:lnTo>
                    <a:pt x="401" y="127"/>
                  </a:lnTo>
                  <a:lnTo>
                    <a:pt x="401" y="130"/>
                  </a:lnTo>
                  <a:lnTo>
                    <a:pt x="401" y="132"/>
                  </a:lnTo>
                  <a:lnTo>
                    <a:pt x="401" y="134"/>
                  </a:lnTo>
                  <a:lnTo>
                    <a:pt x="401" y="135"/>
                  </a:lnTo>
                  <a:lnTo>
                    <a:pt x="404" y="139"/>
                  </a:lnTo>
                  <a:lnTo>
                    <a:pt x="407" y="140"/>
                  </a:lnTo>
                  <a:lnTo>
                    <a:pt x="411" y="142"/>
                  </a:lnTo>
                  <a:lnTo>
                    <a:pt x="416" y="142"/>
                  </a:lnTo>
                  <a:lnTo>
                    <a:pt x="409" y="132"/>
                  </a:lnTo>
                  <a:lnTo>
                    <a:pt x="412" y="129"/>
                  </a:lnTo>
                  <a:lnTo>
                    <a:pt x="416" y="129"/>
                  </a:lnTo>
                  <a:lnTo>
                    <a:pt x="421" y="129"/>
                  </a:lnTo>
                  <a:lnTo>
                    <a:pt x="423" y="130"/>
                  </a:lnTo>
                  <a:lnTo>
                    <a:pt x="426" y="134"/>
                  </a:lnTo>
                  <a:lnTo>
                    <a:pt x="426" y="137"/>
                  </a:lnTo>
                  <a:lnTo>
                    <a:pt x="426" y="140"/>
                  </a:lnTo>
                  <a:lnTo>
                    <a:pt x="423" y="144"/>
                  </a:lnTo>
                  <a:lnTo>
                    <a:pt x="429" y="146"/>
                  </a:lnTo>
                  <a:lnTo>
                    <a:pt x="433" y="147"/>
                  </a:lnTo>
                  <a:lnTo>
                    <a:pt x="434" y="149"/>
                  </a:lnTo>
                  <a:lnTo>
                    <a:pt x="434" y="152"/>
                  </a:lnTo>
                  <a:lnTo>
                    <a:pt x="434" y="156"/>
                  </a:lnTo>
                  <a:lnTo>
                    <a:pt x="431" y="161"/>
                  </a:lnTo>
                  <a:lnTo>
                    <a:pt x="429" y="166"/>
                  </a:lnTo>
                  <a:lnTo>
                    <a:pt x="431" y="164"/>
                  </a:lnTo>
                  <a:lnTo>
                    <a:pt x="434" y="162"/>
                  </a:lnTo>
                  <a:lnTo>
                    <a:pt x="438" y="162"/>
                  </a:lnTo>
                  <a:lnTo>
                    <a:pt x="441" y="161"/>
                  </a:lnTo>
                  <a:lnTo>
                    <a:pt x="445" y="161"/>
                  </a:lnTo>
                  <a:lnTo>
                    <a:pt x="448" y="162"/>
                  </a:lnTo>
                  <a:lnTo>
                    <a:pt x="450" y="164"/>
                  </a:lnTo>
                  <a:lnTo>
                    <a:pt x="451" y="169"/>
                  </a:lnTo>
                  <a:lnTo>
                    <a:pt x="453" y="164"/>
                  </a:lnTo>
                  <a:lnTo>
                    <a:pt x="455" y="161"/>
                  </a:lnTo>
                  <a:lnTo>
                    <a:pt x="460" y="166"/>
                  </a:lnTo>
                  <a:lnTo>
                    <a:pt x="465" y="171"/>
                  </a:lnTo>
                  <a:lnTo>
                    <a:pt x="468" y="176"/>
                  </a:lnTo>
                  <a:lnTo>
                    <a:pt x="460" y="178"/>
                  </a:lnTo>
                  <a:lnTo>
                    <a:pt x="451" y="183"/>
                  </a:lnTo>
                  <a:lnTo>
                    <a:pt x="441" y="184"/>
                  </a:lnTo>
                  <a:lnTo>
                    <a:pt x="436" y="184"/>
                  </a:lnTo>
                  <a:lnTo>
                    <a:pt x="436" y="188"/>
                  </a:lnTo>
                  <a:lnTo>
                    <a:pt x="436" y="191"/>
                  </a:lnTo>
                  <a:lnTo>
                    <a:pt x="434" y="193"/>
                  </a:lnTo>
                  <a:lnTo>
                    <a:pt x="431" y="195"/>
                  </a:lnTo>
                  <a:lnTo>
                    <a:pt x="429" y="196"/>
                  </a:lnTo>
                  <a:lnTo>
                    <a:pt x="426" y="200"/>
                  </a:lnTo>
                  <a:lnTo>
                    <a:pt x="424" y="195"/>
                  </a:lnTo>
                  <a:lnTo>
                    <a:pt x="424" y="191"/>
                  </a:lnTo>
                  <a:lnTo>
                    <a:pt x="423" y="188"/>
                  </a:lnTo>
                  <a:lnTo>
                    <a:pt x="423" y="183"/>
                  </a:lnTo>
                  <a:lnTo>
                    <a:pt x="421" y="184"/>
                  </a:lnTo>
                  <a:lnTo>
                    <a:pt x="417" y="186"/>
                  </a:lnTo>
                  <a:lnTo>
                    <a:pt x="417" y="190"/>
                  </a:lnTo>
                  <a:lnTo>
                    <a:pt x="417" y="191"/>
                  </a:lnTo>
                  <a:lnTo>
                    <a:pt x="417" y="195"/>
                  </a:lnTo>
                  <a:lnTo>
                    <a:pt x="417" y="196"/>
                  </a:lnTo>
                  <a:lnTo>
                    <a:pt x="419" y="200"/>
                  </a:lnTo>
                  <a:lnTo>
                    <a:pt x="419" y="201"/>
                  </a:lnTo>
                  <a:lnTo>
                    <a:pt x="419" y="203"/>
                  </a:lnTo>
                  <a:lnTo>
                    <a:pt x="419" y="205"/>
                  </a:lnTo>
                  <a:lnTo>
                    <a:pt x="417" y="205"/>
                  </a:lnTo>
                  <a:lnTo>
                    <a:pt x="416" y="205"/>
                  </a:lnTo>
                  <a:lnTo>
                    <a:pt x="412" y="203"/>
                  </a:lnTo>
                  <a:lnTo>
                    <a:pt x="407" y="200"/>
                  </a:lnTo>
                  <a:lnTo>
                    <a:pt x="409" y="205"/>
                  </a:lnTo>
                  <a:lnTo>
                    <a:pt x="411" y="208"/>
                  </a:lnTo>
                  <a:lnTo>
                    <a:pt x="409" y="212"/>
                  </a:lnTo>
                  <a:lnTo>
                    <a:pt x="409" y="215"/>
                  </a:lnTo>
                  <a:lnTo>
                    <a:pt x="407" y="218"/>
                  </a:lnTo>
                  <a:lnTo>
                    <a:pt x="387" y="200"/>
                  </a:lnTo>
                  <a:lnTo>
                    <a:pt x="397" y="218"/>
                  </a:lnTo>
                  <a:lnTo>
                    <a:pt x="394" y="217"/>
                  </a:lnTo>
                  <a:lnTo>
                    <a:pt x="390" y="213"/>
                  </a:lnTo>
                  <a:lnTo>
                    <a:pt x="387" y="212"/>
                  </a:lnTo>
                  <a:lnTo>
                    <a:pt x="382" y="210"/>
                  </a:lnTo>
                  <a:lnTo>
                    <a:pt x="377" y="210"/>
                  </a:lnTo>
                  <a:lnTo>
                    <a:pt x="380" y="212"/>
                  </a:lnTo>
                  <a:lnTo>
                    <a:pt x="384" y="213"/>
                  </a:lnTo>
                  <a:lnTo>
                    <a:pt x="384" y="217"/>
                  </a:lnTo>
                  <a:lnTo>
                    <a:pt x="374" y="217"/>
                  </a:lnTo>
                  <a:lnTo>
                    <a:pt x="362" y="217"/>
                  </a:lnTo>
                  <a:lnTo>
                    <a:pt x="352" y="213"/>
                  </a:lnTo>
                  <a:lnTo>
                    <a:pt x="343" y="205"/>
                  </a:lnTo>
                  <a:lnTo>
                    <a:pt x="363" y="203"/>
                  </a:lnTo>
                  <a:lnTo>
                    <a:pt x="355" y="201"/>
                  </a:lnTo>
                  <a:lnTo>
                    <a:pt x="345" y="201"/>
                  </a:lnTo>
                  <a:lnTo>
                    <a:pt x="336" y="200"/>
                  </a:lnTo>
                  <a:lnTo>
                    <a:pt x="331" y="195"/>
                  </a:lnTo>
                  <a:lnTo>
                    <a:pt x="341" y="195"/>
                  </a:lnTo>
                  <a:lnTo>
                    <a:pt x="335" y="193"/>
                  </a:lnTo>
                  <a:lnTo>
                    <a:pt x="328" y="190"/>
                  </a:lnTo>
                  <a:lnTo>
                    <a:pt x="323" y="188"/>
                  </a:lnTo>
                  <a:lnTo>
                    <a:pt x="343" y="181"/>
                  </a:lnTo>
                  <a:lnTo>
                    <a:pt x="362" y="179"/>
                  </a:lnTo>
                  <a:lnTo>
                    <a:pt x="382" y="176"/>
                  </a:lnTo>
                  <a:lnTo>
                    <a:pt x="365" y="178"/>
                  </a:lnTo>
                  <a:lnTo>
                    <a:pt x="350" y="174"/>
                  </a:lnTo>
                  <a:lnTo>
                    <a:pt x="372" y="173"/>
                  </a:lnTo>
                  <a:lnTo>
                    <a:pt x="363" y="169"/>
                  </a:lnTo>
                  <a:lnTo>
                    <a:pt x="352" y="169"/>
                  </a:lnTo>
                  <a:lnTo>
                    <a:pt x="341" y="168"/>
                  </a:lnTo>
                  <a:lnTo>
                    <a:pt x="341" y="171"/>
                  </a:lnTo>
                  <a:lnTo>
                    <a:pt x="341" y="173"/>
                  </a:lnTo>
                  <a:lnTo>
                    <a:pt x="340" y="173"/>
                  </a:lnTo>
                  <a:lnTo>
                    <a:pt x="340" y="173"/>
                  </a:lnTo>
                  <a:lnTo>
                    <a:pt x="338" y="171"/>
                  </a:lnTo>
                  <a:lnTo>
                    <a:pt x="336" y="171"/>
                  </a:lnTo>
                  <a:lnTo>
                    <a:pt x="336" y="171"/>
                  </a:lnTo>
                  <a:lnTo>
                    <a:pt x="333" y="173"/>
                  </a:lnTo>
                  <a:lnTo>
                    <a:pt x="331" y="174"/>
                  </a:lnTo>
                  <a:lnTo>
                    <a:pt x="330" y="174"/>
                  </a:lnTo>
                  <a:lnTo>
                    <a:pt x="326" y="176"/>
                  </a:lnTo>
                  <a:lnTo>
                    <a:pt x="325" y="174"/>
                  </a:lnTo>
                  <a:lnTo>
                    <a:pt x="325" y="171"/>
                  </a:lnTo>
                  <a:lnTo>
                    <a:pt x="321" y="169"/>
                  </a:lnTo>
                  <a:lnTo>
                    <a:pt x="319" y="171"/>
                  </a:lnTo>
                  <a:lnTo>
                    <a:pt x="316" y="173"/>
                  </a:lnTo>
                  <a:lnTo>
                    <a:pt x="313" y="174"/>
                  </a:lnTo>
                  <a:lnTo>
                    <a:pt x="311" y="176"/>
                  </a:lnTo>
                  <a:lnTo>
                    <a:pt x="309" y="176"/>
                  </a:lnTo>
                  <a:lnTo>
                    <a:pt x="308" y="174"/>
                  </a:lnTo>
                  <a:lnTo>
                    <a:pt x="308" y="173"/>
                  </a:lnTo>
                  <a:lnTo>
                    <a:pt x="306" y="171"/>
                  </a:lnTo>
                  <a:lnTo>
                    <a:pt x="304" y="171"/>
                  </a:lnTo>
                  <a:lnTo>
                    <a:pt x="301" y="171"/>
                  </a:lnTo>
                  <a:lnTo>
                    <a:pt x="299" y="169"/>
                  </a:lnTo>
                  <a:lnTo>
                    <a:pt x="299" y="168"/>
                  </a:lnTo>
                  <a:lnTo>
                    <a:pt x="301" y="166"/>
                  </a:lnTo>
                  <a:lnTo>
                    <a:pt x="303" y="164"/>
                  </a:lnTo>
                  <a:lnTo>
                    <a:pt x="308" y="164"/>
                  </a:lnTo>
                  <a:lnTo>
                    <a:pt x="311" y="162"/>
                  </a:lnTo>
                  <a:lnTo>
                    <a:pt x="314" y="161"/>
                  </a:lnTo>
                  <a:lnTo>
                    <a:pt x="318" y="157"/>
                  </a:lnTo>
                  <a:lnTo>
                    <a:pt x="309" y="161"/>
                  </a:lnTo>
                  <a:lnTo>
                    <a:pt x="298" y="159"/>
                  </a:lnTo>
                  <a:lnTo>
                    <a:pt x="289" y="154"/>
                  </a:lnTo>
                  <a:lnTo>
                    <a:pt x="284" y="144"/>
                  </a:lnTo>
                  <a:lnTo>
                    <a:pt x="311" y="146"/>
                  </a:lnTo>
                  <a:lnTo>
                    <a:pt x="316" y="147"/>
                  </a:lnTo>
                  <a:lnTo>
                    <a:pt x="319" y="147"/>
                  </a:lnTo>
                  <a:lnTo>
                    <a:pt x="318" y="146"/>
                  </a:lnTo>
                  <a:lnTo>
                    <a:pt x="314" y="144"/>
                  </a:lnTo>
                  <a:lnTo>
                    <a:pt x="318" y="142"/>
                  </a:lnTo>
                  <a:lnTo>
                    <a:pt x="321" y="140"/>
                  </a:lnTo>
                  <a:lnTo>
                    <a:pt x="318" y="139"/>
                  </a:lnTo>
                  <a:lnTo>
                    <a:pt x="314" y="139"/>
                  </a:lnTo>
                  <a:lnTo>
                    <a:pt x="309" y="140"/>
                  </a:lnTo>
                  <a:lnTo>
                    <a:pt x="306" y="140"/>
                  </a:lnTo>
                  <a:lnTo>
                    <a:pt x="301" y="140"/>
                  </a:lnTo>
                  <a:lnTo>
                    <a:pt x="304" y="139"/>
                  </a:lnTo>
                  <a:lnTo>
                    <a:pt x="299" y="137"/>
                  </a:lnTo>
                  <a:lnTo>
                    <a:pt x="296" y="137"/>
                  </a:lnTo>
                  <a:lnTo>
                    <a:pt x="291" y="137"/>
                  </a:lnTo>
                  <a:lnTo>
                    <a:pt x="286" y="134"/>
                  </a:lnTo>
                  <a:lnTo>
                    <a:pt x="299" y="130"/>
                  </a:lnTo>
                  <a:lnTo>
                    <a:pt x="298" y="127"/>
                  </a:lnTo>
                  <a:lnTo>
                    <a:pt x="298" y="125"/>
                  </a:lnTo>
                  <a:lnTo>
                    <a:pt x="301" y="124"/>
                  </a:lnTo>
                  <a:lnTo>
                    <a:pt x="304" y="122"/>
                  </a:lnTo>
                  <a:lnTo>
                    <a:pt x="308" y="122"/>
                  </a:lnTo>
                  <a:lnTo>
                    <a:pt x="313" y="120"/>
                  </a:lnTo>
                  <a:lnTo>
                    <a:pt x="316" y="120"/>
                  </a:lnTo>
                  <a:lnTo>
                    <a:pt x="321" y="120"/>
                  </a:lnTo>
                  <a:lnTo>
                    <a:pt x="323" y="118"/>
                  </a:lnTo>
                  <a:lnTo>
                    <a:pt x="319" y="117"/>
                  </a:lnTo>
                  <a:lnTo>
                    <a:pt x="316" y="117"/>
                  </a:lnTo>
                  <a:lnTo>
                    <a:pt x="311" y="115"/>
                  </a:lnTo>
                  <a:lnTo>
                    <a:pt x="308" y="115"/>
                  </a:lnTo>
                  <a:lnTo>
                    <a:pt x="304" y="113"/>
                  </a:lnTo>
                  <a:lnTo>
                    <a:pt x="309" y="107"/>
                  </a:lnTo>
                  <a:lnTo>
                    <a:pt x="318" y="105"/>
                  </a:lnTo>
                  <a:lnTo>
                    <a:pt x="328" y="105"/>
                  </a:lnTo>
                  <a:lnTo>
                    <a:pt x="335" y="105"/>
                  </a:lnTo>
                  <a:lnTo>
                    <a:pt x="341" y="100"/>
                  </a:lnTo>
                  <a:lnTo>
                    <a:pt x="336" y="98"/>
                  </a:lnTo>
                  <a:lnTo>
                    <a:pt x="331" y="98"/>
                  </a:lnTo>
                  <a:lnTo>
                    <a:pt x="325" y="98"/>
                  </a:lnTo>
                  <a:lnTo>
                    <a:pt x="319" y="97"/>
                  </a:lnTo>
                  <a:lnTo>
                    <a:pt x="323" y="93"/>
                  </a:lnTo>
                  <a:lnTo>
                    <a:pt x="328" y="91"/>
                  </a:lnTo>
                  <a:lnTo>
                    <a:pt x="333" y="91"/>
                  </a:lnTo>
                  <a:close/>
                  <a:moveTo>
                    <a:pt x="2695" y="75"/>
                  </a:moveTo>
                  <a:lnTo>
                    <a:pt x="2707" y="76"/>
                  </a:lnTo>
                  <a:lnTo>
                    <a:pt x="2682" y="83"/>
                  </a:lnTo>
                  <a:lnTo>
                    <a:pt x="2693" y="93"/>
                  </a:lnTo>
                  <a:lnTo>
                    <a:pt x="2673" y="102"/>
                  </a:lnTo>
                  <a:lnTo>
                    <a:pt x="2648" y="98"/>
                  </a:lnTo>
                  <a:lnTo>
                    <a:pt x="2675" y="80"/>
                  </a:lnTo>
                  <a:lnTo>
                    <a:pt x="2685" y="75"/>
                  </a:lnTo>
                  <a:lnTo>
                    <a:pt x="2695" y="75"/>
                  </a:lnTo>
                  <a:close/>
                  <a:moveTo>
                    <a:pt x="700" y="19"/>
                  </a:moveTo>
                  <a:lnTo>
                    <a:pt x="728" y="22"/>
                  </a:lnTo>
                  <a:lnTo>
                    <a:pt x="755" y="27"/>
                  </a:lnTo>
                  <a:lnTo>
                    <a:pt x="727" y="42"/>
                  </a:lnTo>
                  <a:lnTo>
                    <a:pt x="744" y="39"/>
                  </a:lnTo>
                  <a:lnTo>
                    <a:pt x="760" y="36"/>
                  </a:lnTo>
                  <a:lnTo>
                    <a:pt x="777" y="36"/>
                  </a:lnTo>
                  <a:lnTo>
                    <a:pt x="806" y="42"/>
                  </a:lnTo>
                  <a:lnTo>
                    <a:pt x="835" y="53"/>
                  </a:lnTo>
                  <a:lnTo>
                    <a:pt x="820" y="61"/>
                  </a:lnTo>
                  <a:lnTo>
                    <a:pt x="803" y="73"/>
                  </a:lnTo>
                  <a:lnTo>
                    <a:pt x="786" y="78"/>
                  </a:lnTo>
                  <a:lnTo>
                    <a:pt x="718" y="83"/>
                  </a:lnTo>
                  <a:lnTo>
                    <a:pt x="749" y="88"/>
                  </a:lnTo>
                  <a:lnTo>
                    <a:pt x="696" y="103"/>
                  </a:lnTo>
                  <a:lnTo>
                    <a:pt x="782" y="86"/>
                  </a:lnTo>
                  <a:lnTo>
                    <a:pt x="777" y="93"/>
                  </a:lnTo>
                  <a:lnTo>
                    <a:pt x="767" y="102"/>
                  </a:lnTo>
                  <a:lnTo>
                    <a:pt x="754" y="107"/>
                  </a:lnTo>
                  <a:lnTo>
                    <a:pt x="742" y="112"/>
                  </a:lnTo>
                  <a:lnTo>
                    <a:pt x="732" y="117"/>
                  </a:lnTo>
                  <a:lnTo>
                    <a:pt x="722" y="124"/>
                  </a:lnTo>
                  <a:lnTo>
                    <a:pt x="711" y="130"/>
                  </a:lnTo>
                  <a:lnTo>
                    <a:pt x="701" y="135"/>
                  </a:lnTo>
                  <a:lnTo>
                    <a:pt x="668" y="142"/>
                  </a:lnTo>
                  <a:lnTo>
                    <a:pt x="690" y="144"/>
                  </a:lnTo>
                  <a:lnTo>
                    <a:pt x="684" y="149"/>
                  </a:lnTo>
                  <a:lnTo>
                    <a:pt x="679" y="152"/>
                  </a:lnTo>
                  <a:lnTo>
                    <a:pt x="674" y="156"/>
                  </a:lnTo>
                  <a:lnTo>
                    <a:pt x="668" y="159"/>
                  </a:lnTo>
                  <a:lnTo>
                    <a:pt x="664" y="161"/>
                  </a:lnTo>
                  <a:lnTo>
                    <a:pt x="659" y="161"/>
                  </a:lnTo>
                  <a:lnTo>
                    <a:pt x="654" y="159"/>
                  </a:lnTo>
                  <a:lnTo>
                    <a:pt x="649" y="157"/>
                  </a:lnTo>
                  <a:lnTo>
                    <a:pt x="646" y="156"/>
                  </a:lnTo>
                  <a:lnTo>
                    <a:pt x="649" y="168"/>
                  </a:lnTo>
                  <a:lnTo>
                    <a:pt x="590" y="174"/>
                  </a:lnTo>
                  <a:lnTo>
                    <a:pt x="598" y="174"/>
                  </a:lnTo>
                  <a:lnTo>
                    <a:pt x="607" y="174"/>
                  </a:lnTo>
                  <a:lnTo>
                    <a:pt x="617" y="176"/>
                  </a:lnTo>
                  <a:lnTo>
                    <a:pt x="625" y="179"/>
                  </a:lnTo>
                  <a:lnTo>
                    <a:pt x="627" y="184"/>
                  </a:lnTo>
                  <a:lnTo>
                    <a:pt x="595" y="184"/>
                  </a:lnTo>
                  <a:lnTo>
                    <a:pt x="603" y="186"/>
                  </a:lnTo>
                  <a:lnTo>
                    <a:pt x="613" y="188"/>
                  </a:lnTo>
                  <a:lnTo>
                    <a:pt x="622" y="193"/>
                  </a:lnTo>
                  <a:lnTo>
                    <a:pt x="625" y="200"/>
                  </a:lnTo>
                  <a:lnTo>
                    <a:pt x="598" y="203"/>
                  </a:lnTo>
                  <a:lnTo>
                    <a:pt x="613" y="212"/>
                  </a:lnTo>
                  <a:lnTo>
                    <a:pt x="610" y="217"/>
                  </a:lnTo>
                  <a:lnTo>
                    <a:pt x="607" y="220"/>
                  </a:lnTo>
                  <a:lnTo>
                    <a:pt x="603" y="222"/>
                  </a:lnTo>
                  <a:lnTo>
                    <a:pt x="598" y="225"/>
                  </a:lnTo>
                  <a:lnTo>
                    <a:pt x="593" y="227"/>
                  </a:lnTo>
                  <a:lnTo>
                    <a:pt x="590" y="227"/>
                  </a:lnTo>
                  <a:lnTo>
                    <a:pt x="585" y="227"/>
                  </a:lnTo>
                  <a:lnTo>
                    <a:pt x="581" y="225"/>
                  </a:lnTo>
                  <a:lnTo>
                    <a:pt x="576" y="223"/>
                  </a:lnTo>
                  <a:lnTo>
                    <a:pt x="573" y="223"/>
                  </a:lnTo>
                  <a:lnTo>
                    <a:pt x="571" y="223"/>
                  </a:lnTo>
                  <a:lnTo>
                    <a:pt x="570" y="225"/>
                  </a:lnTo>
                  <a:lnTo>
                    <a:pt x="571" y="227"/>
                  </a:lnTo>
                  <a:lnTo>
                    <a:pt x="571" y="228"/>
                  </a:lnTo>
                  <a:lnTo>
                    <a:pt x="573" y="230"/>
                  </a:lnTo>
                  <a:lnTo>
                    <a:pt x="575" y="232"/>
                  </a:lnTo>
                  <a:lnTo>
                    <a:pt x="575" y="234"/>
                  </a:lnTo>
                  <a:lnTo>
                    <a:pt x="575" y="237"/>
                  </a:lnTo>
                  <a:lnTo>
                    <a:pt x="571" y="239"/>
                  </a:lnTo>
                  <a:lnTo>
                    <a:pt x="570" y="240"/>
                  </a:lnTo>
                  <a:lnTo>
                    <a:pt x="566" y="244"/>
                  </a:lnTo>
                  <a:lnTo>
                    <a:pt x="563" y="247"/>
                  </a:lnTo>
                  <a:lnTo>
                    <a:pt x="559" y="250"/>
                  </a:lnTo>
                  <a:lnTo>
                    <a:pt x="556" y="254"/>
                  </a:lnTo>
                  <a:lnTo>
                    <a:pt x="556" y="257"/>
                  </a:lnTo>
                  <a:lnTo>
                    <a:pt x="556" y="259"/>
                  </a:lnTo>
                  <a:lnTo>
                    <a:pt x="558" y="262"/>
                  </a:lnTo>
                  <a:lnTo>
                    <a:pt x="559" y="264"/>
                  </a:lnTo>
                  <a:lnTo>
                    <a:pt x="561" y="264"/>
                  </a:lnTo>
                  <a:lnTo>
                    <a:pt x="563" y="262"/>
                  </a:lnTo>
                  <a:lnTo>
                    <a:pt x="566" y="261"/>
                  </a:lnTo>
                  <a:lnTo>
                    <a:pt x="568" y="259"/>
                  </a:lnTo>
                  <a:lnTo>
                    <a:pt x="571" y="259"/>
                  </a:lnTo>
                  <a:lnTo>
                    <a:pt x="573" y="261"/>
                  </a:lnTo>
                  <a:lnTo>
                    <a:pt x="576" y="262"/>
                  </a:lnTo>
                  <a:lnTo>
                    <a:pt x="578" y="264"/>
                  </a:lnTo>
                  <a:lnTo>
                    <a:pt x="578" y="266"/>
                  </a:lnTo>
                  <a:lnTo>
                    <a:pt x="580" y="269"/>
                  </a:lnTo>
                  <a:lnTo>
                    <a:pt x="580" y="272"/>
                  </a:lnTo>
                  <a:lnTo>
                    <a:pt x="580" y="274"/>
                  </a:lnTo>
                  <a:lnTo>
                    <a:pt x="578" y="276"/>
                  </a:lnTo>
                  <a:lnTo>
                    <a:pt x="576" y="278"/>
                  </a:lnTo>
                  <a:lnTo>
                    <a:pt x="575" y="279"/>
                  </a:lnTo>
                  <a:lnTo>
                    <a:pt x="571" y="279"/>
                  </a:lnTo>
                  <a:lnTo>
                    <a:pt x="570" y="279"/>
                  </a:lnTo>
                  <a:lnTo>
                    <a:pt x="568" y="279"/>
                  </a:lnTo>
                  <a:lnTo>
                    <a:pt x="566" y="279"/>
                  </a:lnTo>
                  <a:lnTo>
                    <a:pt x="564" y="278"/>
                  </a:lnTo>
                  <a:lnTo>
                    <a:pt x="563" y="278"/>
                  </a:lnTo>
                  <a:lnTo>
                    <a:pt x="561" y="278"/>
                  </a:lnTo>
                  <a:lnTo>
                    <a:pt x="559" y="281"/>
                  </a:lnTo>
                  <a:lnTo>
                    <a:pt x="558" y="283"/>
                  </a:lnTo>
                  <a:lnTo>
                    <a:pt x="556" y="284"/>
                  </a:lnTo>
                  <a:lnTo>
                    <a:pt x="529" y="293"/>
                  </a:lnTo>
                  <a:lnTo>
                    <a:pt x="529" y="288"/>
                  </a:lnTo>
                  <a:lnTo>
                    <a:pt x="531" y="284"/>
                  </a:lnTo>
                  <a:lnTo>
                    <a:pt x="531" y="283"/>
                  </a:lnTo>
                  <a:lnTo>
                    <a:pt x="529" y="279"/>
                  </a:lnTo>
                  <a:lnTo>
                    <a:pt x="527" y="276"/>
                  </a:lnTo>
                  <a:lnTo>
                    <a:pt x="524" y="276"/>
                  </a:lnTo>
                  <a:lnTo>
                    <a:pt x="522" y="276"/>
                  </a:lnTo>
                  <a:lnTo>
                    <a:pt x="521" y="278"/>
                  </a:lnTo>
                  <a:lnTo>
                    <a:pt x="517" y="278"/>
                  </a:lnTo>
                  <a:lnTo>
                    <a:pt x="515" y="278"/>
                  </a:lnTo>
                  <a:lnTo>
                    <a:pt x="512" y="274"/>
                  </a:lnTo>
                  <a:lnTo>
                    <a:pt x="512" y="279"/>
                  </a:lnTo>
                  <a:lnTo>
                    <a:pt x="509" y="281"/>
                  </a:lnTo>
                  <a:lnTo>
                    <a:pt x="507" y="283"/>
                  </a:lnTo>
                  <a:lnTo>
                    <a:pt x="504" y="281"/>
                  </a:lnTo>
                  <a:lnTo>
                    <a:pt x="500" y="281"/>
                  </a:lnTo>
                  <a:lnTo>
                    <a:pt x="497" y="278"/>
                  </a:lnTo>
                  <a:lnTo>
                    <a:pt x="495" y="276"/>
                  </a:lnTo>
                  <a:lnTo>
                    <a:pt x="494" y="272"/>
                  </a:lnTo>
                  <a:lnTo>
                    <a:pt x="494" y="276"/>
                  </a:lnTo>
                  <a:lnTo>
                    <a:pt x="494" y="279"/>
                  </a:lnTo>
                  <a:lnTo>
                    <a:pt x="492" y="279"/>
                  </a:lnTo>
                  <a:lnTo>
                    <a:pt x="488" y="279"/>
                  </a:lnTo>
                  <a:lnTo>
                    <a:pt x="487" y="279"/>
                  </a:lnTo>
                  <a:lnTo>
                    <a:pt x="483" y="278"/>
                  </a:lnTo>
                  <a:lnTo>
                    <a:pt x="482" y="278"/>
                  </a:lnTo>
                  <a:lnTo>
                    <a:pt x="478" y="278"/>
                  </a:lnTo>
                  <a:lnTo>
                    <a:pt x="475" y="279"/>
                  </a:lnTo>
                  <a:lnTo>
                    <a:pt x="473" y="281"/>
                  </a:lnTo>
                  <a:lnTo>
                    <a:pt x="470" y="283"/>
                  </a:lnTo>
                  <a:lnTo>
                    <a:pt x="465" y="283"/>
                  </a:lnTo>
                  <a:lnTo>
                    <a:pt x="455" y="283"/>
                  </a:lnTo>
                  <a:lnTo>
                    <a:pt x="445" y="281"/>
                  </a:lnTo>
                  <a:lnTo>
                    <a:pt x="441" y="281"/>
                  </a:lnTo>
                  <a:lnTo>
                    <a:pt x="439" y="281"/>
                  </a:lnTo>
                  <a:lnTo>
                    <a:pt x="436" y="283"/>
                  </a:lnTo>
                  <a:lnTo>
                    <a:pt x="434" y="283"/>
                  </a:lnTo>
                  <a:lnTo>
                    <a:pt x="433" y="281"/>
                  </a:lnTo>
                  <a:lnTo>
                    <a:pt x="431" y="279"/>
                  </a:lnTo>
                  <a:lnTo>
                    <a:pt x="429" y="276"/>
                  </a:lnTo>
                  <a:lnTo>
                    <a:pt x="428" y="279"/>
                  </a:lnTo>
                  <a:lnTo>
                    <a:pt x="426" y="281"/>
                  </a:lnTo>
                  <a:lnTo>
                    <a:pt x="423" y="281"/>
                  </a:lnTo>
                  <a:lnTo>
                    <a:pt x="419" y="281"/>
                  </a:lnTo>
                  <a:lnTo>
                    <a:pt x="416" y="279"/>
                  </a:lnTo>
                  <a:lnTo>
                    <a:pt x="414" y="276"/>
                  </a:lnTo>
                  <a:lnTo>
                    <a:pt x="412" y="272"/>
                  </a:lnTo>
                  <a:lnTo>
                    <a:pt x="411" y="269"/>
                  </a:lnTo>
                  <a:lnTo>
                    <a:pt x="409" y="272"/>
                  </a:lnTo>
                  <a:lnTo>
                    <a:pt x="406" y="276"/>
                  </a:lnTo>
                  <a:lnTo>
                    <a:pt x="404" y="278"/>
                  </a:lnTo>
                  <a:lnTo>
                    <a:pt x="402" y="278"/>
                  </a:lnTo>
                  <a:lnTo>
                    <a:pt x="399" y="278"/>
                  </a:lnTo>
                  <a:lnTo>
                    <a:pt x="396" y="274"/>
                  </a:lnTo>
                  <a:lnTo>
                    <a:pt x="397" y="272"/>
                  </a:lnTo>
                  <a:lnTo>
                    <a:pt x="397" y="269"/>
                  </a:lnTo>
                  <a:lnTo>
                    <a:pt x="397" y="267"/>
                  </a:lnTo>
                  <a:lnTo>
                    <a:pt x="396" y="266"/>
                  </a:lnTo>
                  <a:lnTo>
                    <a:pt x="397" y="264"/>
                  </a:lnTo>
                  <a:lnTo>
                    <a:pt x="401" y="262"/>
                  </a:lnTo>
                  <a:lnTo>
                    <a:pt x="404" y="261"/>
                  </a:lnTo>
                  <a:lnTo>
                    <a:pt x="409" y="259"/>
                  </a:lnTo>
                  <a:lnTo>
                    <a:pt x="412" y="257"/>
                  </a:lnTo>
                  <a:lnTo>
                    <a:pt x="417" y="256"/>
                  </a:lnTo>
                  <a:lnTo>
                    <a:pt x="421" y="254"/>
                  </a:lnTo>
                  <a:lnTo>
                    <a:pt x="426" y="254"/>
                  </a:lnTo>
                  <a:lnTo>
                    <a:pt x="429" y="252"/>
                  </a:lnTo>
                  <a:lnTo>
                    <a:pt x="433" y="250"/>
                  </a:lnTo>
                  <a:lnTo>
                    <a:pt x="436" y="247"/>
                  </a:lnTo>
                  <a:lnTo>
                    <a:pt x="431" y="245"/>
                  </a:lnTo>
                  <a:lnTo>
                    <a:pt x="428" y="245"/>
                  </a:lnTo>
                  <a:lnTo>
                    <a:pt x="424" y="244"/>
                  </a:lnTo>
                  <a:lnTo>
                    <a:pt x="423" y="240"/>
                  </a:lnTo>
                  <a:lnTo>
                    <a:pt x="421" y="237"/>
                  </a:lnTo>
                  <a:lnTo>
                    <a:pt x="417" y="232"/>
                  </a:lnTo>
                  <a:lnTo>
                    <a:pt x="423" y="230"/>
                  </a:lnTo>
                  <a:lnTo>
                    <a:pt x="428" y="228"/>
                  </a:lnTo>
                  <a:lnTo>
                    <a:pt x="433" y="228"/>
                  </a:lnTo>
                  <a:lnTo>
                    <a:pt x="438" y="230"/>
                  </a:lnTo>
                  <a:lnTo>
                    <a:pt x="445" y="230"/>
                  </a:lnTo>
                  <a:lnTo>
                    <a:pt x="448" y="232"/>
                  </a:lnTo>
                  <a:lnTo>
                    <a:pt x="450" y="234"/>
                  </a:lnTo>
                  <a:lnTo>
                    <a:pt x="453" y="237"/>
                  </a:lnTo>
                  <a:lnTo>
                    <a:pt x="455" y="242"/>
                  </a:lnTo>
                  <a:lnTo>
                    <a:pt x="458" y="244"/>
                  </a:lnTo>
                  <a:lnTo>
                    <a:pt x="461" y="245"/>
                  </a:lnTo>
                  <a:lnTo>
                    <a:pt x="477" y="247"/>
                  </a:lnTo>
                  <a:lnTo>
                    <a:pt x="487" y="242"/>
                  </a:lnTo>
                  <a:lnTo>
                    <a:pt x="497" y="234"/>
                  </a:lnTo>
                  <a:lnTo>
                    <a:pt x="505" y="222"/>
                  </a:lnTo>
                  <a:lnTo>
                    <a:pt x="499" y="228"/>
                  </a:lnTo>
                  <a:lnTo>
                    <a:pt x="488" y="237"/>
                  </a:lnTo>
                  <a:lnTo>
                    <a:pt x="478" y="242"/>
                  </a:lnTo>
                  <a:lnTo>
                    <a:pt x="468" y="240"/>
                  </a:lnTo>
                  <a:lnTo>
                    <a:pt x="461" y="232"/>
                  </a:lnTo>
                  <a:lnTo>
                    <a:pt x="461" y="223"/>
                  </a:lnTo>
                  <a:lnTo>
                    <a:pt x="466" y="213"/>
                  </a:lnTo>
                  <a:lnTo>
                    <a:pt x="472" y="203"/>
                  </a:lnTo>
                  <a:lnTo>
                    <a:pt x="468" y="206"/>
                  </a:lnTo>
                  <a:lnTo>
                    <a:pt x="463" y="212"/>
                  </a:lnTo>
                  <a:lnTo>
                    <a:pt x="460" y="215"/>
                  </a:lnTo>
                  <a:lnTo>
                    <a:pt x="456" y="218"/>
                  </a:lnTo>
                  <a:lnTo>
                    <a:pt x="451" y="220"/>
                  </a:lnTo>
                  <a:lnTo>
                    <a:pt x="446" y="220"/>
                  </a:lnTo>
                  <a:lnTo>
                    <a:pt x="443" y="218"/>
                  </a:lnTo>
                  <a:lnTo>
                    <a:pt x="438" y="218"/>
                  </a:lnTo>
                  <a:lnTo>
                    <a:pt x="434" y="217"/>
                  </a:lnTo>
                  <a:lnTo>
                    <a:pt x="431" y="215"/>
                  </a:lnTo>
                  <a:lnTo>
                    <a:pt x="429" y="215"/>
                  </a:lnTo>
                  <a:lnTo>
                    <a:pt x="428" y="212"/>
                  </a:lnTo>
                  <a:lnTo>
                    <a:pt x="428" y="210"/>
                  </a:lnTo>
                  <a:lnTo>
                    <a:pt x="431" y="206"/>
                  </a:lnTo>
                  <a:lnTo>
                    <a:pt x="434" y="201"/>
                  </a:lnTo>
                  <a:lnTo>
                    <a:pt x="448" y="193"/>
                  </a:lnTo>
                  <a:lnTo>
                    <a:pt x="465" y="190"/>
                  </a:lnTo>
                  <a:lnTo>
                    <a:pt x="482" y="191"/>
                  </a:lnTo>
                  <a:lnTo>
                    <a:pt x="497" y="198"/>
                  </a:lnTo>
                  <a:lnTo>
                    <a:pt x="485" y="179"/>
                  </a:lnTo>
                  <a:lnTo>
                    <a:pt x="468" y="164"/>
                  </a:lnTo>
                  <a:lnTo>
                    <a:pt x="461" y="161"/>
                  </a:lnTo>
                  <a:lnTo>
                    <a:pt x="455" y="157"/>
                  </a:lnTo>
                  <a:lnTo>
                    <a:pt x="448" y="154"/>
                  </a:lnTo>
                  <a:lnTo>
                    <a:pt x="445" y="151"/>
                  </a:lnTo>
                  <a:lnTo>
                    <a:pt x="443" y="144"/>
                  </a:lnTo>
                  <a:lnTo>
                    <a:pt x="446" y="135"/>
                  </a:lnTo>
                  <a:lnTo>
                    <a:pt x="450" y="135"/>
                  </a:lnTo>
                  <a:lnTo>
                    <a:pt x="458" y="135"/>
                  </a:lnTo>
                  <a:lnTo>
                    <a:pt x="470" y="135"/>
                  </a:lnTo>
                  <a:lnTo>
                    <a:pt x="480" y="135"/>
                  </a:lnTo>
                  <a:lnTo>
                    <a:pt x="485" y="137"/>
                  </a:lnTo>
                  <a:lnTo>
                    <a:pt x="499" y="142"/>
                  </a:lnTo>
                  <a:lnTo>
                    <a:pt x="512" y="152"/>
                  </a:lnTo>
                  <a:lnTo>
                    <a:pt x="526" y="161"/>
                  </a:lnTo>
                  <a:lnTo>
                    <a:pt x="497" y="134"/>
                  </a:lnTo>
                  <a:lnTo>
                    <a:pt x="581" y="117"/>
                  </a:lnTo>
                  <a:lnTo>
                    <a:pt x="568" y="110"/>
                  </a:lnTo>
                  <a:lnTo>
                    <a:pt x="588" y="91"/>
                  </a:lnTo>
                  <a:lnTo>
                    <a:pt x="566" y="102"/>
                  </a:lnTo>
                  <a:lnTo>
                    <a:pt x="548" y="117"/>
                  </a:lnTo>
                  <a:lnTo>
                    <a:pt x="544" y="118"/>
                  </a:lnTo>
                  <a:lnTo>
                    <a:pt x="539" y="120"/>
                  </a:lnTo>
                  <a:lnTo>
                    <a:pt x="534" y="120"/>
                  </a:lnTo>
                  <a:lnTo>
                    <a:pt x="529" y="120"/>
                  </a:lnTo>
                  <a:lnTo>
                    <a:pt x="524" y="122"/>
                  </a:lnTo>
                  <a:lnTo>
                    <a:pt x="499" y="127"/>
                  </a:lnTo>
                  <a:lnTo>
                    <a:pt x="514" y="113"/>
                  </a:lnTo>
                  <a:lnTo>
                    <a:pt x="494" y="120"/>
                  </a:lnTo>
                  <a:lnTo>
                    <a:pt x="495" y="117"/>
                  </a:lnTo>
                  <a:lnTo>
                    <a:pt x="499" y="113"/>
                  </a:lnTo>
                  <a:lnTo>
                    <a:pt x="495" y="115"/>
                  </a:lnTo>
                  <a:lnTo>
                    <a:pt x="492" y="115"/>
                  </a:lnTo>
                  <a:lnTo>
                    <a:pt x="488" y="117"/>
                  </a:lnTo>
                  <a:lnTo>
                    <a:pt x="487" y="117"/>
                  </a:lnTo>
                  <a:lnTo>
                    <a:pt x="485" y="118"/>
                  </a:lnTo>
                  <a:lnTo>
                    <a:pt x="483" y="124"/>
                  </a:lnTo>
                  <a:lnTo>
                    <a:pt x="483" y="127"/>
                  </a:lnTo>
                  <a:lnTo>
                    <a:pt x="482" y="127"/>
                  </a:lnTo>
                  <a:lnTo>
                    <a:pt x="478" y="127"/>
                  </a:lnTo>
                  <a:lnTo>
                    <a:pt x="473" y="127"/>
                  </a:lnTo>
                  <a:lnTo>
                    <a:pt x="441" y="124"/>
                  </a:lnTo>
                  <a:lnTo>
                    <a:pt x="453" y="115"/>
                  </a:lnTo>
                  <a:lnTo>
                    <a:pt x="463" y="108"/>
                  </a:lnTo>
                  <a:lnTo>
                    <a:pt x="477" y="105"/>
                  </a:lnTo>
                  <a:lnTo>
                    <a:pt x="461" y="107"/>
                  </a:lnTo>
                  <a:lnTo>
                    <a:pt x="450" y="110"/>
                  </a:lnTo>
                  <a:lnTo>
                    <a:pt x="438" y="117"/>
                  </a:lnTo>
                  <a:lnTo>
                    <a:pt x="424" y="120"/>
                  </a:lnTo>
                  <a:lnTo>
                    <a:pt x="412" y="117"/>
                  </a:lnTo>
                  <a:lnTo>
                    <a:pt x="399" y="113"/>
                  </a:lnTo>
                  <a:lnTo>
                    <a:pt x="411" y="110"/>
                  </a:lnTo>
                  <a:lnTo>
                    <a:pt x="421" y="108"/>
                  </a:lnTo>
                  <a:lnTo>
                    <a:pt x="433" y="107"/>
                  </a:lnTo>
                  <a:lnTo>
                    <a:pt x="450" y="103"/>
                  </a:lnTo>
                  <a:lnTo>
                    <a:pt x="466" y="95"/>
                  </a:lnTo>
                  <a:lnTo>
                    <a:pt x="446" y="100"/>
                  </a:lnTo>
                  <a:lnTo>
                    <a:pt x="426" y="103"/>
                  </a:lnTo>
                  <a:lnTo>
                    <a:pt x="412" y="107"/>
                  </a:lnTo>
                  <a:lnTo>
                    <a:pt x="399" y="107"/>
                  </a:lnTo>
                  <a:lnTo>
                    <a:pt x="385" y="103"/>
                  </a:lnTo>
                  <a:lnTo>
                    <a:pt x="407" y="85"/>
                  </a:lnTo>
                  <a:lnTo>
                    <a:pt x="384" y="93"/>
                  </a:lnTo>
                  <a:lnTo>
                    <a:pt x="357" y="81"/>
                  </a:lnTo>
                  <a:lnTo>
                    <a:pt x="368" y="76"/>
                  </a:lnTo>
                  <a:lnTo>
                    <a:pt x="379" y="71"/>
                  </a:lnTo>
                  <a:lnTo>
                    <a:pt x="389" y="71"/>
                  </a:lnTo>
                  <a:lnTo>
                    <a:pt x="399" y="76"/>
                  </a:lnTo>
                  <a:lnTo>
                    <a:pt x="407" y="68"/>
                  </a:lnTo>
                  <a:lnTo>
                    <a:pt x="417" y="63"/>
                  </a:lnTo>
                  <a:lnTo>
                    <a:pt x="428" y="63"/>
                  </a:lnTo>
                  <a:lnTo>
                    <a:pt x="441" y="64"/>
                  </a:lnTo>
                  <a:lnTo>
                    <a:pt x="451" y="64"/>
                  </a:lnTo>
                  <a:lnTo>
                    <a:pt x="438" y="58"/>
                  </a:lnTo>
                  <a:lnTo>
                    <a:pt x="458" y="56"/>
                  </a:lnTo>
                  <a:lnTo>
                    <a:pt x="455" y="46"/>
                  </a:lnTo>
                  <a:lnTo>
                    <a:pt x="460" y="46"/>
                  </a:lnTo>
                  <a:lnTo>
                    <a:pt x="465" y="46"/>
                  </a:lnTo>
                  <a:lnTo>
                    <a:pt x="470" y="46"/>
                  </a:lnTo>
                  <a:lnTo>
                    <a:pt x="475" y="47"/>
                  </a:lnTo>
                  <a:lnTo>
                    <a:pt x="480" y="53"/>
                  </a:lnTo>
                  <a:lnTo>
                    <a:pt x="487" y="56"/>
                  </a:lnTo>
                  <a:lnTo>
                    <a:pt x="494" y="61"/>
                  </a:lnTo>
                  <a:lnTo>
                    <a:pt x="499" y="64"/>
                  </a:lnTo>
                  <a:lnTo>
                    <a:pt x="554" y="78"/>
                  </a:lnTo>
                  <a:lnTo>
                    <a:pt x="504" y="51"/>
                  </a:lnTo>
                  <a:lnTo>
                    <a:pt x="507" y="47"/>
                  </a:lnTo>
                  <a:lnTo>
                    <a:pt x="512" y="42"/>
                  </a:lnTo>
                  <a:lnTo>
                    <a:pt x="515" y="39"/>
                  </a:lnTo>
                  <a:lnTo>
                    <a:pt x="521" y="36"/>
                  </a:lnTo>
                  <a:lnTo>
                    <a:pt x="524" y="36"/>
                  </a:lnTo>
                  <a:lnTo>
                    <a:pt x="544" y="34"/>
                  </a:lnTo>
                  <a:lnTo>
                    <a:pt x="548" y="32"/>
                  </a:lnTo>
                  <a:lnTo>
                    <a:pt x="549" y="31"/>
                  </a:lnTo>
                  <a:lnTo>
                    <a:pt x="551" y="29"/>
                  </a:lnTo>
                  <a:lnTo>
                    <a:pt x="554" y="27"/>
                  </a:lnTo>
                  <a:lnTo>
                    <a:pt x="558" y="25"/>
                  </a:lnTo>
                  <a:lnTo>
                    <a:pt x="561" y="27"/>
                  </a:lnTo>
                  <a:lnTo>
                    <a:pt x="566" y="27"/>
                  </a:lnTo>
                  <a:lnTo>
                    <a:pt x="573" y="29"/>
                  </a:lnTo>
                  <a:lnTo>
                    <a:pt x="576" y="31"/>
                  </a:lnTo>
                  <a:lnTo>
                    <a:pt x="580" y="32"/>
                  </a:lnTo>
                  <a:lnTo>
                    <a:pt x="610" y="44"/>
                  </a:lnTo>
                  <a:lnTo>
                    <a:pt x="585" y="22"/>
                  </a:lnTo>
                  <a:lnTo>
                    <a:pt x="627" y="24"/>
                  </a:lnTo>
                  <a:lnTo>
                    <a:pt x="637" y="27"/>
                  </a:lnTo>
                  <a:lnTo>
                    <a:pt x="646" y="34"/>
                  </a:lnTo>
                  <a:lnTo>
                    <a:pt x="656" y="41"/>
                  </a:lnTo>
                  <a:lnTo>
                    <a:pt x="649" y="27"/>
                  </a:lnTo>
                  <a:lnTo>
                    <a:pt x="674" y="22"/>
                  </a:lnTo>
                  <a:lnTo>
                    <a:pt x="700" y="19"/>
                  </a:lnTo>
                  <a:close/>
                  <a:moveTo>
                    <a:pt x="1286" y="0"/>
                  </a:moveTo>
                  <a:lnTo>
                    <a:pt x="1321" y="3"/>
                  </a:lnTo>
                  <a:lnTo>
                    <a:pt x="1359" y="9"/>
                  </a:lnTo>
                  <a:lnTo>
                    <a:pt x="1391" y="17"/>
                  </a:lnTo>
                  <a:lnTo>
                    <a:pt x="1421" y="29"/>
                  </a:lnTo>
                  <a:lnTo>
                    <a:pt x="1453" y="42"/>
                  </a:lnTo>
                  <a:lnTo>
                    <a:pt x="1404" y="59"/>
                  </a:lnTo>
                  <a:lnTo>
                    <a:pt x="1414" y="64"/>
                  </a:lnTo>
                  <a:lnTo>
                    <a:pt x="1426" y="66"/>
                  </a:lnTo>
                  <a:lnTo>
                    <a:pt x="1438" y="66"/>
                  </a:lnTo>
                  <a:lnTo>
                    <a:pt x="1441" y="68"/>
                  </a:lnTo>
                  <a:lnTo>
                    <a:pt x="1441" y="75"/>
                  </a:lnTo>
                  <a:lnTo>
                    <a:pt x="1440" y="81"/>
                  </a:lnTo>
                  <a:lnTo>
                    <a:pt x="1436" y="90"/>
                  </a:lnTo>
                  <a:lnTo>
                    <a:pt x="1433" y="97"/>
                  </a:lnTo>
                  <a:lnTo>
                    <a:pt x="1431" y="100"/>
                  </a:lnTo>
                  <a:lnTo>
                    <a:pt x="1440" y="95"/>
                  </a:lnTo>
                  <a:lnTo>
                    <a:pt x="1452" y="90"/>
                  </a:lnTo>
                  <a:lnTo>
                    <a:pt x="1462" y="85"/>
                  </a:lnTo>
                  <a:lnTo>
                    <a:pt x="1472" y="83"/>
                  </a:lnTo>
                  <a:lnTo>
                    <a:pt x="1499" y="88"/>
                  </a:lnTo>
                  <a:lnTo>
                    <a:pt x="1502" y="86"/>
                  </a:lnTo>
                  <a:lnTo>
                    <a:pt x="1506" y="86"/>
                  </a:lnTo>
                  <a:lnTo>
                    <a:pt x="1507" y="83"/>
                  </a:lnTo>
                  <a:lnTo>
                    <a:pt x="1509" y="80"/>
                  </a:lnTo>
                  <a:lnTo>
                    <a:pt x="1512" y="76"/>
                  </a:lnTo>
                  <a:lnTo>
                    <a:pt x="1514" y="75"/>
                  </a:lnTo>
                  <a:lnTo>
                    <a:pt x="1522" y="69"/>
                  </a:lnTo>
                  <a:lnTo>
                    <a:pt x="1533" y="68"/>
                  </a:lnTo>
                  <a:lnTo>
                    <a:pt x="1544" y="68"/>
                  </a:lnTo>
                  <a:lnTo>
                    <a:pt x="1555" y="69"/>
                  </a:lnTo>
                  <a:lnTo>
                    <a:pt x="1578" y="76"/>
                  </a:lnTo>
                  <a:lnTo>
                    <a:pt x="1600" y="86"/>
                  </a:lnTo>
                  <a:lnTo>
                    <a:pt x="1561" y="110"/>
                  </a:lnTo>
                  <a:lnTo>
                    <a:pt x="1544" y="115"/>
                  </a:lnTo>
                  <a:lnTo>
                    <a:pt x="1526" y="118"/>
                  </a:lnTo>
                  <a:lnTo>
                    <a:pt x="1536" y="127"/>
                  </a:lnTo>
                  <a:lnTo>
                    <a:pt x="1522" y="140"/>
                  </a:lnTo>
                  <a:lnTo>
                    <a:pt x="1506" y="152"/>
                  </a:lnTo>
                  <a:lnTo>
                    <a:pt x="1495" y="159"/>
                  </a:lnTo>
                  <a:lnTo>
                    <a:pt x="1485" y="166"/>
                  </a:lnTo>
                  <a:lnTo>
                    <a:pt x="1477" y="176"/>
                  </a:lnTo>
                  <a:lnTo>
                    <a:pt x="1472" y="183"/>
                  </a:lnTo>
                  <a:lnTo>
                    <a:pt x="1465" y="193"/>
                  </a:lnTo>
                  <a:lnTo>
                    <a:pt x="1460" y="203"/>
                  </a:lnTo>
                  <a:lnTo>
                    <a:pt x="1460" y="212"/>
                  </a:lnTo>
                  <a:lnTo>
                    <a:pt x="1468" y="225"/>
                  </a:lnTo>
                  <a:lnTo>
                    <a:pt x="1477" y="232"/>
                  </a:lnTo>
                  <a:lnTo>
                    <a:pt x="1489" y="240"/>
                  </a:lnTo>
                  <a:lnTo>
                    <a:pt x="1452" y="278"/>
                  </a:lnTo>
                  <a:lnTo>
                    <a:pt x="1477" y="294"/>
                  </a:lnTo>
                  <a:lnTo>
                    <a:pt x="1480" y="298"/>
                  </a:lnTo>
                  <a:lnTo>
                    <a:pt x="1482" y="301"/>
                  </a:lnTo>
                  <a:lnTo>
                    <a:pt x="1484" y="306"/>
                  </a:lnTo>
                  <a:lnTo>
                    <a:pt x="1484" y="311"/>
                  </a:lnTo>
                  <a:lnTo>
                    <a:pt x="1484" y="316"/>
                  </a:lnTo>
                  <a:lnTo>
                    <a:pt x="1485" y="321"/>
                  </a:lnTo>
                  <a:lnTo>
                    <a:pt x="1485" y="327"/>
                  </a:lnTo>
                  <a:lnTo>
                    <a:pt x="1487" y="335"/>
                  </a:lnTo>
                  <a:lnTo>
                    <a:pt x="1489" y="343"/>
                  </a:lnTo>
                  <a:lnTo>
                    <a:pt x="1489" y="349"/>
                  </a:lnTo>
                  <a:lnTo>
                    <a:pt x="1463" y="377"/>
                  </a:lnTo>
                  <a:lnTo>
                    <a:pt x="1453" y="394"/>
                  </a:lnTo>
                  <a:lnTo>
                    <a:pt x="1446" y="413"/>
                  </a:lnTo>
                  <a:lnTo>
                    <a:pt x="1440" y="433"/>
                  </a:lnTo>
                  <a:lnTo>
                    <a:pt x="1440" y="443"/>
                  </a:lnTo>
                  <a:lnTo>
                    <a:pt x="1443" y="455"/>
                  </a:lnTo>
                  <a:lnTo>
                    <a:pt x="1446" y="465"/>
                  </a:lnTo>
                  <a:lnTo>
                    <a:pt x="1448" y="470"/>
                  </a:lnTo>
                  <a:lnTo>
                    <a:pt x="1448" y="474"/>
                  </a:lnTo>
                  <a:lnTo>
                    <a:pt x="1448" y="477"/>
                  </a:lnTo>
                  <a:lnTo>
                    <a:pt x="1448" y="481"/>
                  </a:lnTo>
                  <a:lnTo>
                    <a:pt x="1446" y="484"/>
                  </a:lnTo>
                  <a:lnTo>
                    <a:pt x="1443" y="487"/>
                  </a:lnTo>
                  <a:lnTo>
                    <a:pt x="1440" y="491"/>
                  </a:lnTo>
                  <a:lnTo>
                    <a:pt x="1379" y="528"/>
                  </a:lnTo>
                  <a:lnTo>
                    <a:pt x="1360" y="536"/>
                  </a:lnTo>
                  <a:lnTo>
                    <a:pt x="1342" y="541"/>
                  </a:lnTo>
                  <a:lnTo>
                    <a:pt x="1323" y="545"/>
                  </a:lnTo>
                  <a:lnTo>
                    <a:pt x="1286" y="555"/>
                  </a:lnTo>
                  <a:lnTo>
                    <a:pt x="1281" y="557"/>
                  </a:lnTo>
                  <a:lnTo>
                    <a:pt x="1276" y="560"/>
                  </a:lnTo>
                  <a:lnTo>
                    <a:pt x="1272" y="563"/>
                  </a:lnTo>
                  <a:lnTo>
                    <a:pt x="1269" y="568"/>
                  </a:lnTo>
                  <a:lnTo>
                    <a:pt x="1262" y="579"/>
                  </a:lnTo>
                  <a:lnTo>
                    <a:pt x="1256" y="589"/>
                  </a:lnTo>
                  <a:lnTo>
                    <a:pt x="1247" y="597"/>
                  </a:lnTo>
                  <a:lnTo>
                    <a:pt x="1234" y="602"/>
                  </a:lnTo>
                  <a:lnTo>
                    <a:pt x="1218" y="606"/>
                  </a:lnTo>
                  <a:lnTo>
                    <a:pt x="1179" y="619"/>
                  </a:lnTo>
                  <a:lnTo>
                    <a:pt x="1174" y="621"/>
                  </a:lnTo>
                  <a:lnTo>
                    <a:pt x="1171" y="623"/>
                  </a:lnTo>
                  <a:lnTo>
                    <a:pt x="1169" y="624"/>
                  </a:lnTo>
                  <a:lnTo>
                    <a:pt x="1168" y="626"/>
                  </a:lnTo>
                  <a:lnTo>
                    <a:pt x="1166" y="629"/>
                  </a:lnTo>
                  <a:lnTo>
                    <a:pt x="1164" y="633"/>
                  </a:lnTo>
                  <a:lnTo>
                    <a:pt x="1144" y="695"/>
                  </a:lnTo>
                  <a:lnTo>
                    <a:pt x="1119" y="771"/>
                  </a:lnTo>
                  <a:lnTo>
                    <a:pt x="1119" y="773"/>
                  </a:lnTo>
                  <a:lnTo>
                    <a:pt x="1115" y="773"/>
                  </a:lnTo>
                  <a:lnTo>
                    <a:pt x="1112" y="773"/>
                  </a:lnTo>
                  <a:lnTo>
                    <a:pt x="1107" y="773"/>
                  </a:lnTo>
                  <a:lnTo>
                    <a:pt x="1103" y="773"/>
                  </a:lnTo>
                  <a:lnTo>
                    <a:pt x="1098" y="773"/>
                  </a:lnTo>
                  <a:lnTo>
                    <a:pt x="1097" y="773"/>
                  </a:lnTo>
                  <a:lnTo>
                    <a:pt x="1058" y="758"/>
                  </a:lnTo>
                  <a:lnTo>
                    <a:pt x="1053" y="756"/>
                  </a:lnTo>
                  <a:lnTo>
                    <a:pt x="1048" y="755"/>
                  </a:lnTo>
                  <a:lnTo>
                    <a:pt x="1043" y="753"/>
                  </a:lnTo>
                  <a:lnTo>
                    <a:pt x="1038" y="751"/>
                  </a:lnTo>
                  <a:lnTo>
                    <a:pt x="1034" y="748"/>
                  </a:lnTo>
                  <a:lnTo>
                    <a:pt x="1011" y="709"/>
                  </a:lnTo>
                  <a:lnTo>
                    <a:pt x="995" y="687"/>
                  </a:lnTo>
                  <a:lnTo>
                    <a:pt x="982" y="665"/>
                  </a:lnTo>
                  <a:lnTo>
                    <a:pt x="972" y="641"/>
                  </a:lnTo>
                  <a:lnTo>
                    <a:pt x="955" y="596"/>
                  </a:lnTo>
                  <a:lnTo>
                    <a:pt x="955" y="582"/>
                  </a:lnTo>
                  <a:lnTo>
                    <a:pt x="956" y="567"/>
                  </a:lnTo>
                  <a:lnTo>
                    <a:pt x="958" y="555"/>
                  </a:lnTo>
                  <a:lnTo>
                    <a:pt x="958" y="553"/>
                  </a:lnTo>
                  <a:lnTo>
                    <a:pt x="960" y="550"/>
                  </a:lnTo>
                  <a:lnTo>
                    <a:pt x="960" y="546"/>
                  </a:lnTo>
                  <a:lnTo>
                    <a:pt x="960" y="543"/>
                  </a:lnTo>
                  <a:lnTo>
                    <a:pt x="962" y="541"/>
                  </a:lnTo>
                  <a:lnTo>
                    <a:pt x="983" y="531"/>
                  </a:lnTo>
                  <a:lnTo>
                    <a:pt x="985" y="531"/>
                  </a:lnTo>
                  <a:lnTo>
                    <a:pt x="989" y="530"/>
                  </a:lnTo>
                  <a:lnTo>
                    <a:pt x="992" y="528"/>
                  </a:lnTo>
                  <a:lnTo>
                    <a:pt x="995" y="528"/>
                  </a:lnTo>
                  <a:lnTo>
                    <a:pt x="995" y="526"/>
                  </a:lnTo>
                  <a:lnTo>
                    <a:pt x="999" y="501"/>
                  </a:lnTo>
                  <a:lnTo>
                    <a:pt x="967" y="511"/>
                  </a:lnTo>
                  <a:lnTo>
                    <a:pt x="962" y="513"/>
                  </a:lnTo>
                  <a:lnTo>
                    <a:pt x="956" y="513"/>
                  </a:lnTo>
                  <a:lnTo>
                    <a:pt x="953" y="513"/>
                  </a:lnTo>
                  <a:lnTo>
                    <a:pt x="951" y="513"/>
                  </a:lnTo>
                  <a:lnTo>
                    <a:pt x="948" y="511"/>
                  </a:lnTo>
                  <a:lnTo>
                    <a:pt x="945" y="508"/>
                  </a:lnTo>
                  <a:lnTo>
                    <a:pt x="941" y="503"/>
                  </a:lnTo>
                  <a:lnTo>
                    <a:pt x="936" y="494"/>
                  </a:lnTo>
                  <a:lnTo>
                    <a:pt x="938" y="484"/>
                  </a:lnTo>
                  <a:lnTo>
                    <a:pt x="941" y="474"/>
                  </a:lnTo>
                  <a:lnTo>
                    <a:pt x="941" y="464"/>
                  </a:lnTo>
                  <a:lnTo>
                    <a:pt x="938" y="457"/>
                  </a:lnTo>
                  <a:lnTo>
                    <a:pt x="931" y="452"/>
                  </a:lnTo>
                  <a:lnTo>
                    <a:pt x="924" y="445"/>
                  </a:lnTo>
                  <a:lnTo>
                    <a:pt x="921" y="437"/>
                  </a:lnTo>
                  <a:lnTo>
                    <a:pt x="923" y="428"/>
                  </a:lnTo>
                  <a:lnTo>
                    <a:pt x="926" y="418"/>
                  </a:lnTo>
                  <a:lnTo>
                    <a:pt x="928" y="411"/>
                  </a:lnTo>
                  <a:lnTo>
                    <a:pt x="929" y="408"/>
                  </a:lnTo>
                  <a:lnTo>
                    <a:pt x="929" y="404"/>
                  </a:lnTo>
                  <a:lnTo>
                    <a:pt x="928" y="401"/>
                  </a:lnTo>
                  <a:lnTo>
                    <a:pt x="926" y="396"/>
                  </a:lnTo>
                  <a:lnTo>
                    <a:pt x="924" y="391"/>
                  </a:lnTo>
                  <a:lnTo>
                    <a:pt x="914" y="369"/>
                  </a:lnTo>
                  <a:lnTo>
                    <a:pt x="904" y="347"/>
                  </a:lnTo>
                  <a:lnTo>
                    <a:pt x="891" y="327"/>
                  </a:lnTo>
                  <a:lnTo>
                    <a:pt x="889" y="325"/>
                  </a:lnTo>
                  <a:lnTo>
                    <a:pt x="887" y="320"/>
                  </a:lnTo>
                  <a:lnTo>
                    <a:pt x="884" y="315"/>
                  </a:lnTo>
                  <a:lnTo>
                    <a:pt x="880" y="311"/>
                  </a:lnTo>
                  <a:lnTo>
                    <a:pt x="877" y="306"/>
                  </a:lnTo>
                  <a:lnTo>
                    <a:pt x="874" y="303"/>
                  </a:lnTo>
                  <a:lnTo>
                    <a:pt x="870" y="301"/>
                  </a:lnTo>
                  <a:lnTo>
                    <a:pt x="838" y="296"/>
                  </a:lnTo>
                  <a:lnTo>
                    <a:pt x="818" y="293"/>
                  </a:lnTo>
                  <a:lnTo>
                    <a:pt x="798" y="291"/>
                  </a:lnTo>
                  <a:lnTo>
                    <a:pt x="776" y="291"/>
                  </a:lnTo>
                  <a:lnTo>
                    <a:pt x="740" y="296"/>
                  </a:lnTo>
                  <a:lnTo>
                    <a:pt x="737" y="294"/>
                  </a:lnTo>
                  <a:lnTo>
                    <a:pt x="733" y="293"/>
                  </a:lnTo>
                  <a:lnTo>
                    <a:pt x="730" y="291"/>
                  </a:lnTo>
                  <a:lnTo>
                    <a:pt x="725" y="288"/>
                  </a:lnTo>
                  <a:lnTo>
                    <a:pt x="722" y="284"/>
                  </a:lnTo>
                  <a:lnTo>
                    <a:pt x="717" y="283"/>
                  </a:lnTo>
                  <a:lnTo>
                    <a:pt x="715" y="281"/>
                  </a:lnTo>
                  <a:lnTo>
                    <a:pt x="683" y="262"/>
                  </a:lnTo>
                  <a:lnTo>
                    <a:pt x="678" y="257"/>
                  </a:lnTo>
                  <a:lnTo>
                    <a:pt x="674" y="252"/>
                  </a:lnTo>
                  <a:lnTo>
                    <a:pt x="669" y="245"/>
                  </a:lnTo>
                  <a:lnTo>
                    <a:pt x="666" y="240"/>
                  </a:lnTo>
                  <a:lnTo>
                    <a:pt x="662" y="235"/>
                  </a:lnTo>
                  <a:lnTo>
                    <a:pt x="661" y="234"/>
                  </a:lnTo>
                  <a:lnTo>
                    <a:pt x="659" y="230"/>
                  </a:lnTo>
                  <a:lnTo>
                    <a:pt x="656" y="227"/>
                  </a:lnTo>
                  <a:lnTo>
                    <a:pt x="654" y="223"/>
                  </a:lnTo>
                  <a:lnTo>
                    <a:pt x="654" y="222"/>
                  </a:lnTo>
                  <a:lnTo>
                    <a:pt x="654" y="218"/>
                  </a:lnTo>
                  <a:lnTo>
                    <a:pt x="654" y="213"/>
                  </a:lnTo>
                  <a:lnTo>
                    <a:pt x="656" y="210"/>
                  </a:lnTo>
                  <a:lnTo>
                    <a:pt x="656" y="206"/>
                  </a:lnTo>
                  <a:lnTo>
                    <a:pt x="659" y="205"/>
                  </a:lnTo>
                  <a:lnTo>
                    <a:pt x="713" y="188"/>
                  </a:lnTo>
                  <a:lnTo>
                    <a:pt x="732" y="184"/>
                  </a:lnTo>
                  <a:lnTo>
                    <a:pt x="752" y="181"/>
                  </a:lnTo>
                  <a:lnTo>
                    <a:pt x="757" y="181"/>
                  </a:lnTo>
                  <a:lnTo>
                    <a:pt x="760" y="181"/>
                  </a:lnTo>
                  <a:lnTo>
                    <a:pt x="764" y="179"/>
                  </a:lnTo>
                  <a:lnTo>
                    <a:pt x="766" y="178"/>
                  </a:lnTo>
                  <a:lnTo>
                    <a:pt x="767" y="173"/>
                  </a:lnTo>
                  <a:lnTo>
                    <a:pt x="777" y="147"/>
                  </a:lnTo>
                  <a:lnTo>
                    <a:pt x="762" y="146"/>
                  </a:lnTo>
                  <a:lnTo>
                    <a:pt x="749" y="142"/>
                  </a:lnTo>
                  <a:lnTo>
                    <a:pt x="737" y="134"/>
                  </a:lnTo>
                  <a:lnTo>
                    <a:pt x="830" y="86"/>
                  </a:lnTo>
                  <a:lnTo>
                    <a:pt x="867" y="66"/>
                  </a:lnTo>
                  <a:lnTo>
                    <a:pt x="877" y="64"/>
                  </a:lnTo>
                  <a:lnTo>
                    <a:pt x="891" y="63"/>
                  </a:lnTo>
                  <a:lnTo>
                    <a:pt x="901" y="63"/>
                  </a:lnTo>
                  <a:lnTo>
                    <a:pt x="967" y="53"/>
                  </a:lnTo>
                  <a:lnTo>
                    <a:pt x="978" y="51"/>
                  </a:lnTo>
                  <a:lnTo>
                    <a:pt x="990" y="49"/>
                  </a:lnTo>
                  <a:lnTo>
                    <a:pt x="1000" y="49"/>
                  </a:lnTo>
                  <a:lnTo>
                    <a:pt x="1048" y="61"/>
                  </a:lnTo>
                  <a:lnTo>
                    <a:pt x="1093" y="76"/>
                  </a:lnTo>
                  <a:lnTo>
                    <a:pt x="1080" y="61"/>
                  </a:lnTo>
                  <a:lnTo>
                    <a:pt x="1063" y="49"/>
                  </a:lnTo>
                  <a:lnTo>
                    <a:pt x="1046" y="39"/>
                  </a:lnTo>
                  <a:lnTo>
                    <a:pt x="1100" y="14"/>
                  </a:lnTo>
                  <a:lnTo>
                    <a:pt x="1114" y="10"/>
                  </a:lnTo>
                  <a:lnTo>
                    <a:pt x="1127" y="14"/>
                  </a:lnTo>
                  <a:lnTo>
                    <a:pt x="1141" y="17"/>
                  </a:lnTo>
                  <a:lnTo>
                    <a:pt x="1174" y="22"/>
                  </a:lnTo>
                  <a:lnTo>
                    <a:pt x="1176" y="22"/>
                  </a:lnTo>
                  <a:lnTo>
                    <a:pt x="1179" y="20"/>
                  </a:lnTo>
                  <a:lnTo>
                    <a:pt x="1181" y="17"/>
                  </a:lnTo>
                  <a:lnTo>
                    <a:pt x="1183" y="14"/>
                  </a:lnTo>
                  <a:lnTo>
                    <a:pt x="1185" y="10"/>
                  </a:lnTo>
                  <a:lnTo>
                    <a:pt x="1186" y="7"/>
                  </a:lnTo>
                  <a:lnTo>
                    <a:pt x="1190" y="5"/>
                  </a:lnTo>
                  <a:lnTo>
                    <a:pt x="1193" y="3"/>
                  </a:lnTo>
                  <a:lnTo>
                    <a:pt x="1198" y="3"/>
                  </a:lnTo>
                  <a:lnTo>
                    <a:pt x="1203" y="3"/>
                  </a:lnTo>
                  <a:lnTo>
                    <a:pt x="1208" y="3"/>
                  </a:lnTo>
                  <a:lnTo>
                    <a:pt x="1249" y="0"/>
                  </a:lnTo>
                  <a:lnTo>
                    <a:pt x="12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3415" y="291006"/>
            <a:ext cx="11558954" cy="983570"/>
          </a:xfrm>
        </p:spPr>
        <p:txBody>
          <a:bodyPr>
            <a:noAutofit/>
          </a:bodyPr>
          <a:lstStyle/>
          <a:p>
            <a:r>
              <a:rPr lang="en-IN" sz="3200"/>
              <a:t>Our 2 year journey embedding Diversity, Equity &amp; Inclusion into all aspects of our engineering department</a:t>
            </a:r>
          </a:p>
        </p:txBody>
      </p:sp>
      <p:cxnSp>
        <p:nvCxnSpPr>
          <p:cNvPr id="1001" name="Straight Connector 1000"/>
          <p:cNvCxnSpPr>
            <a:cxnSpLocks/>
            <a:endCxn id="1017" idx="4"/>
          </p:cNvCxnSpPr>
          <p:nvPr/>
        </p:nvCxnSpPr>
        <p:spPr>
          <a:xfrm flipV="1">
            <a:off x="1388918" y="2120296"/>
            <a:ext cx="0" cy="3463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7" name="Oval 1016"/>
          <p:cNvSpPr/>
          <p:nvPr/>
        </p:nvSpPr>
        <p:spPr>
          <a:xfrm>
            <a:off x="1246414" y="1835288"/>
            <a:ext cx="285008" cy="2850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26" name="Straight Connector 1025"/>
          <p:cNvCxnSpPr/>
          <p:nvPr/>
        </p:nvCxnSpPr>
        <p:spPr>
          <a:xfrm flipV="1">
            <a:off x="4618051" y="1984285"/>
            <a:ext cx="0" cy="36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Oval 1029"/>
          <p:cNvSpPr/>
          <p:nvPr/>
        </p:nvSpPr>
        <p:spPr>
          <a:xfrm>
            <a:off x="4475547" y="1835288"/>
            <a:ext cx="285008" cy="285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35" name="Straight Connector 1034"/>
          <p:cNvCxnSpPr/>
          <p:nvPr/>
        </p:nvCxnSpPr>
        <p:spPr>
          <a:xfrm flipV="1">
            <a:off x="8068942" y="1866527"/>
            <a:ext cx="0" cy="3683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Oval 1038"/>
          <p:cNvSpPr/>
          <p:nvPr/>
        </p:nvSpPr>
        <p:spPr>
          <a:xfrm>
            <a:off x="7952727" y="1835288"/>
            <a:ext cx="285008" cy="285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4" name="Rectangle 983"/>
          <p:cNvSpPr/>
          <p:nvPr/>
        </p:nvSpPr>
        <p:spPr>
          <a:xfrm>
            <a:off x="4075869" y="5072980"/>
            <a:ext cx="304002" cy="95397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8" name="Rectangle 987"/>
          <p:cNvSpPr/>
          <p:nvPr/>
        </p:nvSpPr>
        <p:spPr>
          <a:xfrm>
            <a:off x="7685941" y="5086416"/>
            <a:ext cx="304002" cy="95455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2" name="Rectangle 981"/>
          <p:cNvSpPr/>
          <p:nvPr/>
        </p:nvSpPr>
        <p:spPr>
          <a:xfrm>
            <a:off x="876228" y="5072980"/>
            <a:ext cx="304002" cy="95483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5" name="Chevron 964"/>
          <p:cNvSpPr/>
          <p:nvPr/>
        </p:nvSpPr>
        <p:spPr>
          <a:xfrm>
            <a:off x="437936" y="5258488"/>
            <a:ext cx="11220664" cy="584149"/>
          </a:xfrm>
          <a:prstGeom prst="chevron">
            <a:avLst>
              <a:gd name="adj" fmla="val 33398"/>
            </a:avLst>
          </a:prstGeom>
          <a:gradFill flip="none" rotWithShape="1">
            <a:gsLst>
              <a:gs pos="100000">
                <a:schemeClr val="accent1">
                  <a:lumMod val="76000"/>
                  <a:lumOff val="24000"/>
                </a:schemeClr>
              </a:gs>
              <a:gs pos="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969" name="Group 968"/>
          <p:cNvGrpSpPr/>
          <p:nvPr/>
        </p:nvGrpSpPr>
        <p:grpSpPr>
          <a:xfrm>
            <a:off x="437937" y="5258488"/>
            <a:ext cx="391295" cy="584149"/>
            <a:chOff x="657808" y="5193195"/>
            <a:chExt cx="391295" cy="584149"/>
          </a:xfrm>
        </p:grpSpPr>
        <p:sp>
          <p:nvSpPr>
            <p:cNvPr id="966" name="Chevron 965"/>
            <p:cNvSpPr/>
            <p:nvPr/>
          </p:nvSpPr>
          <p:spPr>
            <a:xfrm>
              <a:off x="657808" y="5193195"/>
              <a:ext cx="388849" cy="584149"/>
            </a:xfrm>
            <a:prstGeom prst="chevron">
              <a:avLst>
                <a:gd name="adj" fmla="val 5088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68" name="Chevron 967"/>
            <p:cNvSpPr/>
            <p:nvPr/>
          </p:nvSpPr>
          <p:spPr>
            <a:xfrm>
              <a:off x="660254" y="5193195"/>
              <a:ext cx="388849" cy="292075"/>
            </a:xfrm>
            <a:custGeom>
              <a:avLst/>
              <a:gdLst>
                <a:gd name="connsiteX0" fmla="*/ 0 w 388849"/>
                <a:gd name="connsiteY0" fmla="*/ 0 h 584149"/>
                <a:gd name="connsiteX1" fmla="*/ 190975 w 388849"/>
                <a:gd name="connsiteY1" fmla="*/ 0 h 584149"/>
                <a:gd name="connsiteX2" fmla="*/ 388849 w 388849"/>
                <a:gd name="connsiteY2" fmla="*/ 292075 h 584149"/>
                <a:gd name="connsiteX3" fmla="*/ 190975 w 388849"/>
                <a:gd name="connsiteY3" fmla="*/ 584149 h 584149"/>
                <a:gd name="connsiteX4" fmla="*/ 0 w 388849"/>
                <a:gd name="connsiteY4" fmla="*/ 584149 h 584149"/>
                <a:gd name="connsiteX5" fmla="*/ 197874 w 388849"/>
                <a:gd name="connsiteY5" fmla="*/ 292075 h 584149"/>
                <a:gd name="connsiteX6" fmla="*/ 0 w 388849"/>
                <a:gd name="connsiteY6" fmla="*/ 0 h 584149"/>
                <a:gd name="connsiteX0" fmla="*/ 0 w 388849"/>
                <a:gd name="connsiteY0" fmla="*/ 0 h 584149"/>
                <a:gd name="connsiteX1" fmla="*/ 190975 w 388849"/>
                <a:gd name="connsiteY1" fmla="*/ 0 h 584149"/>
                <a:gd name="connsiteX2" fmla="*/ 388849 w 388849"/>
                <a:gd name="connsiteY2" fmla="*/ 292075 h 584149"/>
                <a:gd name="connsiteX3" fmla="*/ 190975 w 388849"/>
                <a:gd name="connsiteY3" fmla="*/ 584149 h 584149"/>
                <a:gd name="connsiteX4" fmla="*/ 197874 w 388849"/>
                <a:gd name="connsiteY4" fmla="*/ 292075 h 584149"/>
                <a:gd name="connsiteX5" fmla="*/ 0 w 388849"/>
                <a:gd name="connsiteY5" fmla="*/ 0 h 584149"/>
                <a:gd name="connsiteX0" fmla="*/ 0 w 388849"/>
                <a:gd name="connsiteY0" fmla="*/ 0 h 292075"/>
                <a:gd name="connsiteX1" fmla="*/ 190975 w 388849"/>
                <a:gd name="connsiteY1" fmla="*/ 0 h 292075"/>
                <a:gd name="connsiteX2" fmla="*/ 388849 w 388849"/>
                <a:gd name="connsiteY2" fmla="*/ 292075 h 292075"/>
                <a:gd name="connsiteX3" fmla="*/ 197874 w 388849"/>
                <a:gd name="connsiteY3" fmla="*/ 292075 h 292075"/>
                <a:gd name="connsiteX4" fmla="*/ 0 w 388849"/>
                <a:gd name="connsiteY4" fmla="*/ 0 h 29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49" h="292075">
                  <a:moveTo>
                    <a:pt x="0" y="0"/>
                  </a:moveTo>
                  <a:lnTo>
                    <a:pt x="190975" y="0"/>
                  </a:lnTo>
                  <a:lnTo>
                    <a:pt x="388849" y="292075"/>
                  </a:lnTo>
                  <a:lnTo>
                    <a:pt x="197874" y="292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970" name="Group 969"/>
          <p:cNvGrpSpPr/>
          <p:nvPr/>
        </p:nvGrpSpPr>
        <p:grpSpPr>
          <a:xfrm>
            <a:off x="11326573" y="5258488"/>
            <a:ext cx="391295" cy="584149"/>
            <a:chOff x="657808" y="5193195"/>
            <a:chExt cx="391295" cy="584149"/>
          </a:xfrm>
        </p:grpSpPr>
        <p:sp>
          <p:nvSpPr>
            <p:cNvPr id="971" name="Chevron 970"/>
            <p:cNvSpPr/>
            <p:nvPr/>
          </p:nvSpPr>
          <p:spPr>
            <a:xfrm>
              <a:off x="657808" y="5193195"/>
              <a:ext cx="388849" cy="584149"/>
            </a:xfrm>
            <a:prstGeom prst="chevron">
              <a:avLst>
                <a:gd name="adj" fmla="val 5088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72" name="Chevron 967"/>
            <p:cNvSpPr/>
            <p:nvPr/>
          </p:nvSpPr>
          <p:spPr>
            <a:xfrm>
              <a:off x="660254" y="5193195"/>
              <a:ext cx="388849" cy="292075"/>
            </a:xfrm>
            <a:custGeom>
              <a:avLst/>
              <a:gdLst>
                <a:gd name="connsiteX0" fmla="*/ 0 w 388849"/>
                <a:gd name="connsiteY0" fmla="*/ 0 h 584149"/>
                <a:gd name="connsiteX1" fmla="*/ 190975 w 388849"/>
                <a:gd name="connsiteY1" fmla="*/ 0 h 584149"/>
                <a:gd name="connsiteX2" fmla="*/ 388849 w 388849"/>
                <a:gd name="connsiteY2" fmla="*/ 292075 h 584149"/>
                <a:gd name="connsiteX3" fmla="*/ 190975 w 388849"/>
                <a:gd name="connsiteY3" fmla="*/ 584149 h 584149"/>
                <a:gd name="connsiteX4" fmla="*/ 0 w 388849"/>
                <a:gd name="connsiteY4" fmla="*/ 584149 h 584149"/>
                <a:gd name="connsiteX5" fmla="*/ 197874 w 388849"/>
                <a:gd name="connsiteY5" fmla="*/ 292075 h 584149"/>
                <a:gd name="connsiteX6" fmla="*/ 0 w 388849"/>
                <a:gd name="connsiteY6" fmla="*/ 0 h 584149"/>
                <a:gd name="connsiteX0" fmla="*/ 0 w 388849"/>
                <a:gd name="connsiteY0" fmla="*/ 0 h 584149"/>
                <a:gd name="connsiteX1" fmla="*/ 190975 w 388849"/>
                <a:gd name="connsiteY1" fmla="*/ 0 h 584149"/>
                <a:gd name="connsiteX2" fmla="*/ 388849 w 388849"/>
                <a:gd name="connsiteY2" fmla="*/ 292075 h 584149"/>
                <a:gd name="connsiteX3" fmla="*/ 190975 w 388849"/>
                <a:gd name="connsiteY3" fmla="*/ 584149 h 584149"/>
                <a:gd name="connsiteX4" fmla="*/ 197874 w 388849"/>
                <a:gd name="connsiteY4" fmla="*/ 292075 h 584149"/>
                <a:gd name="connsiteX5" fmla="*/ 0 w 388849"/>
                <a:gd name="connsiteY5" fmla="*/ 0 h 584149"/>
                <a:gd name="connsiteX0" fmla="*/ 0 w 388849"/>
                <a:gd name="connsiteY0" fmla="*/ 0 h 292075"/>
                <a:gd name="connsiteX1" fmla="*/ 190975 w 388849"/>
                <a:gd name="connsiteY1" fmla="*/ 0 h 292075"/>
                <a:gd name="connsiteX2" fmla="*/ 388849 w 388849"/>
                <a:gd name="connsiteY2" fmla="*/ 292075 h 292075"/>
                <a:gd name="connsiteX3" fmla="*/ 197874 w 388849"/>
                <a:gd name="connsiteY3" fmla="*/ 292075 h 292075"/>
                <a:gd name="connsiteX4" fmla="*/ 0 w 388849"/>
                <a:gd name="connsiteY4" fmla="*/ 0 h 29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49" h="292075">
                  <a:moveTo>
                    <a:pt x="0" y="0"/>
                  </a:moveTo>
                  <a:lnTo>
                    <a:pt x="190975" y="0"/>
                  </a:lnTo>
                  <a:lnTo>
                    <a:pt x="388849" y="292075"/>
                  </a:lnTo>
                  <a:lnTo>
                    <a:pt x="197874" y="292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979" name="Group 978"/>
          <p:cNvGrpSpPr/>
          <p:nvPr/>
        </p:nvGrpSpPr>
        <p:grpSpPr>
          <a:xfrm>
            <a:off x="875290" y="5072722"/>
            <a:ext cx="637374" cy="955416"/>
            <a:chOff x="657808" y="5193195"/>
            <a:chExt cx="389693" cy="584149"/>
          </a:xfrm>
        </p:grpSpPr>
        <p:sp>
          <p:nvSpPr>
            <p:cNvPr id="980" name="Chevron 979"/>
            <p:cNvSpPr/>
            <p:nvPr/>
          </p:nvSpPr>
          <p:spPr>
            <a:xfrm>
              <a:off x="657808" y="5193195"/>
              <a:ext cx="388849" cy="584149"/>
            </a:xfrm>
            <a:prstGeom prst="chevron">
              <a:avLst>
                <a:gd name="adj" fmla="val 5088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81" name="Chevron 967"/>
            <p:cNvSpPr/>
            <p:nvPr/>
          </p:nvSpPr>
          <p:spPr>
            <a:xfrm>
              <a:off x="658652" y="5193195"/>
              <a:ext cx="388849" cy="292075"/>
            </a:xfrm>
            <a:custGeom>
              <a:avLst/>
              <a:gdLst>
                <a:gd name="connsiteX0" fmla="*/ 0 w 388849"/>
                <a:gd name="connsiteY0" fmla="*/ 0 h 584149"/>
                <a:gd name="connsiteX1" fmla="*/ 190975 w 388849"/>
                <a:gd name="connsiteY1" fmla="*/ 0 h 584149"/>
                <a:gd name="connsiteX2" fmla="*/ 388849 w 388849"/>
                <a:gd name="connsiteY2" fmla="*/ 292075 h 584149"/>
                <a:gd name="connsiteX3" fmla="*/ 190975 w 388849"/>
                <a:gd name="connsiteY3" fmla="*/ 584149 h 584149"/>
                <a:gd name="connsiteX4" fmla="*/ 0 w 388849"/>
                <a:gd name="connsiteY4" fmla="*/ 584149 h 584149"/>
                <a:gd name="connsiteX5" fmla="*/ 197874 w 388849"/>
                <a:gd name="connsiteY5" fmla="*/ 292075 h 584149"/>
                <a:gd name="connsiteX6" fmla="*/ 0 w 388849"/>
                <a:gd name="connsiteY6" fmla="*/ 0 h 584149"/>
                <a:gd name="connsiteX0" fmla="*/ 0 w 388849"/>
                <a:gd name="connsiteY0" fmla="*/ 0 h 584149"/>
                <a:gd name="connsiteX1" fmla="*/ 190975 w 388849"/>
                <a:gd name="connsiteY1" fmla="*/ 0 h 584149"/>
                <a:gd name="connsiteX2" fmla="*/ 388849 w 388849"/>
                <a:gd name="connsiteY2" fmla="*/ 292075 h 584149"/>
                <a:gd name="connsiteX3" fmla="*/ 190975 w 388849"/>
                <a:gd name="connsiteY3" fmla="*/ 584149 h 584149"/>
                <a:gd name="connsiteX4" fmla="*/ 197874 w 388849"/>
                <a:gd name="connsiteY4" fmla="*/ 292075 h 584149"/>
                <a:gd name="connsiteX5" fmla="*/ 0 w 388849"/>
                <a:gd name="connsiteY5" fmla="*/ 0 h 584149"/>
                <a:gd name="connsiteX0" fmla="*/ 0 w 388849"/>
                <a:gd name="connsiteY0" fmla="*/ 0 h 292075"/>
                <a:gd name="connsiteX1" fmla="*/ 190975 w 388849"/>
                <a:gd name="connsiteY1" fmla="*/ 0 h 292075"/>
                <a:gd name="connsiteX2" fmla="*/ 388849 w 388849"/>
                <a:gd name="connsiteY2" fmla="*/ 292075 h 292075"/>
                <a:gd name="connsiteX3" fmla="*/ 197874 w 388849"/>
                <a:gd name="connsiteY3" fmla="*/ 292075 h 292075"/>
                <a:gd name="connsiteX4" fmla="*/ 0 w 388849"/>
                <a:gd name="connsiteY4" fmla="*/ 0 h 29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49" h="292075">
                  <a:moveTo>
                    <a:pt x="0" y="0"/>
                  </a:moveTo>
                  <a:lnTo>
                    <a:pt x="190975" y="0"/>
                  </a:lnTo>
                  <a:lnTo>
                    <a:pt x="388849" y="292075"/>
                  </a:lnTo>
                  <a:lnTo>
                    <a:pt x="197874" y="292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985" name="Group 984"/>
          <p:cNvGrpSpPr/>
          <p:nvPr/>
        </p:nvGrpSpPr>
        <p:grpSpPr>
          <a:xfrm>
            <a:off x="4110645" y="5072722"/>
            <a:ext cx="637462" cy="955416"/>
            <a:chOff x="657808" y="5193195"/>
            <a:chExt cx="389747" cy="584149"/>
          </a:xfrm>
          <a:solidFill>
            <a:schemeClr val="tx1"/>
          </a:solidFill>
        </p:grpSpPr>
        <p:sp>
          <p:nvSpPr>
            <p:cNvPr id="986" name="Chevron 985"/>
            <p:cNvSpPr/>
            <p:nvPr/>
          </p:nvSpPr>
          <p:spPr>
            <a:xfrm>
              <a:off x="657808" y="5193195"/>
              <a:ext cx="388849" cy="584149"/>
            </a:xfrm>
            <a:prstGeom prst="chevron">
              <a:avLst>
                <a:gd name="adj" fmla="val 50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87" name="Chevron 967"/>
            <p:cNvSpPr/>
            <p:nvPr/>
          </p:nvSpPr>
          <p:spPr>
            <a:xfrm>
              <a:off x="658706" y="5193195"/>
              <a:ext cx="388849" cy="292075"/>
            </a:xfrm>
            <a:custGeom>
              <a:avLst/>
              <a:gdLst>
                <a:gd name="connsiteX0" fmla="*/ 0 w 388849"/>
                <a:gd name="connsiteY0" fmla="*/ 0 h 584149"/>
                <a:gd name="connsiteX1" fmla="*/ 190975 w 388849"/>
                <a:gd name="connsiteY1" fmla="*/ 0 h 584149"/>
                <a:gd name="connsiteX2" fmla="*/ 388849 w 388849"/>
                <a:gd name="connsiteY2" fmla="*/ 292075 h 584149"/>
                <a:gd name="connsiteX3" fmla="*/ 190975 w 388849"/>
                <a:gd name="connsiteY3" fmla="*/ 584149 h 584149"/>
                <a:gd name="connsiteX4" fmla="*/ 0 w 388849"/>
                <a:gd name="connsiteY4" fmla="*/ 584149 h 584149"/>
                <a:gd name="connsiteX5" fmla="*/ 197874 w 388849"/>
                <a:gd name="connsiteY5" fmla="*/ 292075 h 584149"/>
                <a:gd name="connsiteX6" fmla="*/ 0 w 388849"/>
                <a:gd name="connsiteY6" fmla="*/ 0 h 584149"/>
                <a:gd name="connsiteX0" fmla="*/ 0 w 388849"/>
                <a:gd name="connsiteY0" fmla="*/ 0 h 584149"/>
                <a:gd name="connsiteX1" fmla="*/ 190975 w 388849"/>
                <a:gd name="connsiteY1" fmla="*/ 0 h 584149"/>
                <a:gd name="connsiteX2" fmla="*/ 388849 w 388849"/>
                <a:gd name="connsiteY2" fmla="*/ 292075 h 584149"/>
                <a:gd name="connsiteX3" fmla="*/ 190975 w 388849"/>
                <a:gd name="connsiteY3" fmla="*/ 584149 h 584149"/>
                <a:gd name="connsiteX4" fmla="*/ 197874 w 388849"/>
                <a:gd name="connsiteY4" fmla="*/ 292075 h 584149"/>
                <a:gd name="connsiteX5" fmla="*/ 0 w 388849"/>
                <a:gd name="connsiteY5" fmla="*/ 0 h 584149"/>
                <a:gd name="connsiteX0" fmla="*/ 0 w 388849"/>
                <a:gd name="connsiteY0" fmla="*/ 0 h 292075"/>
                <a:gd name="connsiteX1" fmla="*/ 190975 w 388849"/>
                <a:gd name="connsiteY1" fmla="*/ 0 h 292075"/>
                <a:gd name="connsiteX2" fmla="*/ 388849 w 388849"/>
                <a:gd name="connsiteY2" fmla="*/ 292075 h 292075"/>
                <a:gd name="connsiteX3" fmla="*/ 197874 w 388849"/>
                <a:gd name="connsiteY3" fmla="*/ 292075 h 292075"/>
                <a:gd name="connsiteX4" fmla="*/ 0 w 388849"/>
                <a:gd name="connsiteY4" fmla="*/ 0 h 29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49" h="292075">
                  <a:moveTo>
                    <a:pt x="0" y="0"/>
                  </a:moveTo>
                  <a:lnTo>
                    <a:pt x="190975" y="0"/>
                  </a:lnTo>
                  <a:lnTo>
                    <a:pt x="388849" y="292075"/>
                  </a:lnTo>
                  <a:lnTo>
                    <a:pt x="197874" y="2920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989" name="Group 988"/>
          <p:cNvGrpSpPr/>
          <p:nvPr/>
        </p:nvGrpSpPr>
        <p:grpSpPr>
          <a:xfrm>
            <a:off x="7736323" y="5084955"/>
            <a:ext cx="637613" cy="955416"/>
            <a:chOff x="657808" y="5193195"/>
            <a:chExt cx="389839" cy="584149"/>
          </a:xfrm>
          <a:solidFill>
            <a:schemeClr val="tx1"/>
          </a:solidFill>
        </p:grpSpPr>
        <p:sp>
          <p:nvSpPr>
            <p:cNvPr id="990" name="Chevron 989"/>
            <p:cNvSpPr/>
            <p:nvPr/>
          </p:nvSpPr>
          <p:spPr>
            <a:xfrm>
              <a:off x="657808" y="5193195"/>
              <a:ext cx="388849" cy="584149"/>
            </a:xfrm>
            <a:prstGeom prst="chevron">
              <a:avLst>
                <a:gd name="adj" fmla="val 508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991" name="Chevron 967"/>
            <p:cNvSpPr/>
            <p:nvPr/>
          </p:nvSpPr>
          <p:spPr>
            <a:xfrm>
              <a:off x="658798" y="5193195"/>
              <a:ext cx="388849" cy="292075"/>
            </a:xfrm>
            <a:custGeom>
              <a:avLst/>
              <a:gdLst>
                <a:gd name="connsiteX0" fmla="*/ 0 w 388849"/>
                <a:gd name="connsiteY0" fmla="*/ 0 h 584149"/>
                <a:gd name="connsiteX1" fmla="*/ 190975 w 388849"/>
                <a:gd name="connsiteY1" fmla="*/ 0 h 584149"/>
                <a:gd name="connsiteX2" fmla="*/ 388849 w 388849"/>
                <a:gd name="connsiteY2" fmla="*/ 292075 h 584149"/>
                <a:gd name="connsiteX3" fmla="*/ 190975 w 388849"/>
                <a:gd name="connsiteY3" fmla="*/ 584149 h 584149"/>
                <a:gd name="connsiteX4" fmla="*/ 0 w 388849"/>
                <a:gd name="connsiteY4" fmla="*/ 584149 h 584149"/>
                <a:gd name="connsiteX5" fmla="*/ 197874 w 388849"/>
                <a:gd name="connsiteY5" fmla="*/ 292075 h 584149"/>
                <a:gd name="connsiteX6" fmla="*/ 0 w 388849"/>
                <a:gd name="connsiteY6" fmla="*/ 0 h 584149"/>
                <a:gd name="connsiteX0" fmla="*/ 0 w 388849"/>
                <a:gd name="connsiteY0" fmla="*/ 0 h 584149"/>
                <a:gd name="connsiteX1" fmla="*/ 190975 w 388849"/>
                <a:gd name="connsiteY1" fmla="*/ 0 h 584149"/>
                <a:gd name="connsiteX2" fmla="*/ 388849 w 388849"/>
                <a:gd name="connsiteY2" fmla="*/ 292075 h 584149"/>
                <a:gd name="connsiteX3" fmla="*/ 190975 w 388849"/>
                <a:gd name="connsiteY3" fmla="*/ 584149 h 584149"/>
                <a:gd name="connsiteX4" fmla="*/ 197874 w 388849"/>
                <a:gd name="connsiteY4" fmla="*/ 292075 h 584149"/>
                <a:gd name="connsiteX5" fmla="*/ 0 w 388849"/>
                <a:gd name="connsiteY5" fmla="*/ 0 h 584149"/>
                <a:gd name="connsiteX0" fmla="*/ 0 w 388849"/>
                <a:gd name="connsiteY0" fmla="*/ 0 h 292075"/>
                <a:gd name="connsiteX1" fmla="*/ 190975 w 388849"/>
                <a:gd name="connsiteY1" fmla="*/ 0 h 292075"/>
                <a:gd name="connsiteX2" fmla="*/ 388849 w 388849"/>
                <a:gd name="connsiteY2" fmla="*/ 292075 h 292075"/>
                <a:gd name="connsiteX3" fmla="*/ 197874 w 388849"/>
                <a:gd name="connsiteY3" fmla="*/ 292075 h 292075"/>
                <a:gd name="connsiteX4" fmla="*/ 0 w 388849"/>
                <a:gd name="connsiteY4" fmla="*/ 0 h 29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49" h="292075">
                  <a:moveTo>
                    <a:pt x="0" y="0"/>
                  </a:moveTo>
                  <a:lnTo>
                    <a:pt x="190975" y="0"/>
                  </a:lnTo>
                  <a:lnTo>
                    <a:pt x="388849" y="292075"/>
                  </a:lnTo>
                  <a:lnTo>
                    <a:pt x="197874" y="2920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992" name="TextBox 991"/>
          <p:cNvSpPr txBox="1"/>
          <p:nvPr/>
        </p:nvSpPr>
        <p:spPr>
          <a:xfrm>
            <a:off x="2252708" y="5305406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2019</a:t>
            </a:r>
          </a:p>
        </p:txBody>
      </p:sp>
      <p:sp>
        <p:nvSpPr>
          <p:cNvPr id="993" name="TextBox 992"/>
          <p:cNvSpPr txBox="1"/>
          <p:nvPr/>
        </p:nvSpPr>
        <p:spPr>
          <a:xfrm>
            <a:off x="5610505" y="5305406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2020</a:t>
            </a:r>
          </a:p>
        </p:txBody>
      </p:sp>
      <p:sp>
        <p:nvSpPr>
          <p:cNvPr id="994" name="TextBox 993"/>
          <p:cNvSpPr txBox="1"/>
          <p:nvPr/>
        </p:nvSpPr>
        <p:spPr>
          <a:xfrm>
            <a:off x="9595217" y="5336064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2021</a:t>
            </a:r>
          </a:p>
        </p:txBody>
      </p:sp>
      <p:sp>
        <p:nvSpPr>
          <p:cNvPr id="995" name="Rounded Rectangle 994"/>
          <p:cNvSpPr/>
          <p:nvPr/>
        </p:nvSpPr>
        <p:spPr>
          <a:xfrm>
            <a:off x="3706102" y="5512146"/>
            <a:ext cx="165574" cy="40008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6" name="Rounded Rectangle 995"/>
          <p:cNvSpPr/>
          <p:nvPr/>
        </p:nvSpPr>
        <p:spPr>
          <a:xfrm>
            <a:off x="5046069" y="5512146"/>
            <a:ext cx="165574" cy="40008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7" name="Rounded Rectangle 996"/>
          <p:cNvSpPr/>
          <p:nvPr/>
        </p:nvSpPr>
        <p:spPr>
          <a:xfrm>
            <a:off x="5392697" y="5512146"/>
            <a:ext cx="165574" cy="40008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8" name="Rounded Rectangle 997"/>
          <p:cNvSpPr/>
          <p:nvPr/>
        </p:nvSpPr>
        <p:spPr>
          <a:xfrm>
            <a:off x="8734612" y="5512146"/>
            <a:ext cx="165574" cy="40008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9" name="Rounded Rectangle 998"/>
          <p:cNvSpPr/>
          <p:nvPr/>
        </p:nvSpPr>
        <p:spPr>
          <a:xfrm>
            <a:off x="9065303" y="5512146"/>
            <a:ext cx="165574" cy="40008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3" name="Rectangle 1042"/>
          <p:cNvSpPr/>
          <p:nvPr/>
        </p:nvSpPr>
        <p:spPr>
          <a:xfrm>
            <a:off x="1640704" y="1652077"/>
            <a:ext cx="29358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>
                <a:cs typeface="Arial" pitchFamily="34" charset="0"/>
              </a:rPr>
              <a:t>Commit </a:t>
            </a:r>
          </a:p>
          <a:p>
            <a:endParaRPr lang="en-IN" sz="160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cs typeface="Arial" pitchFamily="34" charset="0"/>
              </a:rPr>
              <a:t>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cs typeface="Arial" pitchFamily="34" charset="0"/>
              </a:rPr>
              <a:t>Pre-launch checklist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>
                <a:cs typeface="Arial" pitchFamily="34" charset="0"/>
              </a:rPr>
              <a:t>Diversity of voices</a:t>
            </a:r>
          </a:p>
        </p:txBody>
      </p:sp>
      <p:sp>
        <p:nvSpPr>
          <p:cNvPr id="1064" name="Rectangle 1063"/>
          <p:cNvSpPr/>
          <p:nvPr/>
        </p:nvSpPr>
        <p:spPr>
          <a:xfrm>
            <a:off x="4797020" y="1685293"/>
            <a:ext cx="3232641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>
                <a:cs typeface="Arial" pitchFamily="34" charset="0"/>
              </a:rPr>
              <a:t>Get To Work</a:t>
            </a:r>
          </a:p>
          <a:p>
            <a:endParaRPr lang="en-IN" sz="1100" dirty="0">
              <a:cs typeface="Arial" pitchFamily="34" charset="0"/>
            </a:endParaRPr>
          </a:p>
          <a:p>
            <a:r>
              <a:rPr lang="en-US" sz="1600" dirty="0">
                <a:cs typeface="Arial" pitchFamily="34" charset="0"/>
              </a:rPr>
              <a:t>50+ people working across 6 committees:</a:t>
            </a:r>
          </a:p>
          <a:p>
            <a:endParaRPr lang="en-US" sz="1600" dirty="0"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cs typeface="Arial" pitchFamily="34" charset="0"/>
              </a:rPr>
              <a:t>Recruiting/Onboarding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cs typeface="Arial" pitchFamily="34" charset="0"/>
              </a:rPr>
              <a:t>Training &amp; 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cs typeface="Arial" pitchFamily="34" charset="0"/>
              </a:rPr>
              <a:t>Mentoring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cs typeface="Arial" pitchFamily="34" charset="0"/>
              </a:rPr>
              <a:t>Events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cs typeface="Arial" pitchFamily="34" charset="0"/>
              </a:rPr>
              <a:t>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cs typeface="Arial" pitchFamily="34" charset="0"/>
              </a:rPr>
              <a:t>Data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600" dirty="0">
              <a:cs typeface="Arial" pitchFamily="34" charset="0"/>
            </a:endParaRPr>
          </a:p>
        </p:txBody>
      </p:sp>
      <p:sp>
        <p:nvSpPr>
          <p:cNvPr id="1067" name="Rectangle 1066"/>
          <p:cNvSpPr/>
          <p:nvPr/>
        </p:nvSpPr>
        <p:spPr>
          <a:xfrm>
            <a:off x="8255541" y="1726317"/>
            <a:ext cx="317998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>
                <a:cs typeface="Arial" pitchFamily="34" charset="0"/>
              </a:rPr>
              <a:t>Sustain &amp; Scale</a:t>
            </a:r>
          </a:p>
          <a:p>
            <a:endParaRPr lang="en-IN" sz="110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>
                <a:cs typeface="Arial" pitchFamily="34" charset="0"/>
              </a:rPr>
              <a:t>Chief Diversity Officer leading company wide DEI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600">
                <a:cs typeface="Arial" pitchFamily="34" charset="0"/>
              </a:rPr>
              <a:t>Departmental Inclusion councils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53F7D-A9F9-4C22-A67D-5FBA073663C2}"/>
              </a:ext>
            </a:extLst>
          </p:cNvPr>
          <p:cNvSpPr txBox="1"/>
          <p:nvPr/>
        </p:nvSpPr>
        <p:spPr>
          <a:xfrm>
            <a:off x="8652876" y="6142598"/>
            <a:ext cx="2796930" cy="5651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2"/>
                </a:solidFill>
              </a:rPr>
              <a:t>ashulman@csod.com </a:t>
            </a:r>
          </a:p>
          <a:p>
            <a:pPr algn="r"/>
            <a:r>
              <a:rPr lang="en-US" sz="1600" b="1" dirty="0">
                <a:solidFill>
                  <a:schemeClr val="bg2"/>
                </a:solidFill>
              </a:rPr>
              <a:t>@age_shulman</a:t>
            </a:r>
          </a:p>
        </p:txBody>
      </p:sp>
    </p:spTree>
    <p:extLst>
      <p:ext uri="{BB962C8B-B14F-4D97-AF65-F5344CB8AC3E}">
        <p14:creationId xmlns:p14="http://schemas.microsoft.com/office/powerpoint/2010/main" val="113506528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8CC580-4681-4FEA-850A-465D39E6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0269"/>
            <a:ext cx="10515600" cy="1923265"/>
          </a:xfrm>
        </p:spPr>
        <p:txBody>
          <a:bodyPr/>
          <a:lstStyle/>
          <a:p>
            <a:r>
              <a:rPr lang="en-US" dirty="0"/>
              <a:t>Lesson 1: </a:t>
            </a:r>
            <a:br>
              <a:rPr lang="en-US" dirty="0"/>
            </a:br>
            <a:r>
              <a:rPr lang="en-US" dirty="0"/>
              <a:t>Leadership Commitment Matters</a:t>
            </a:r>
          </a:p>
        </p:txBody>
      </p:sp>
      <p:pic>
        <p:nvPicPr>
          <p:cNvPr id="3" name="Graphic 2" descr="Checklist with solid fill">
            <a:extLst>
              <a:ext uri="{FF2B5EF4-FFF2-40B4-BE49-F238E27FC236}">
                <a16:creationId xmlns:a16="http://schemas.microsoft.com/office/drawing/2014/main" id="{0365974B-A591-4C92-9743-9A1B7480B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6280" y="3197393"/>
            <a:ext cx="937894" cy="93789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C0B20D-E320-4B92-89FC-C61A1246329F}"/>
              </a:ext>
            </a:extLst>
          </p:cNvPr>
          <p:cNvSpPr/>
          <p:nvPr/>
        </p:nvSpPr>
        <p:spPr>
          <a:xfrm>
            <a:off x="1929062" y="4245461"/>
            <a:ext cx="3505200" cy="1485406"/>
          </a:xfrm>
          <a:custGeom>
            <a:avLst/>
            <a:gdLst>
              <a:gd name="connsiteX0" fmla="*/ 0 w 2918432"/>
              <a:gd name="connsiteY0" fmla="*/ 0 h 720000"/>
              <a:gd name="connsiteX1" fmla="*/ 2918432 w 2918432"/>
              <a:gd name="connsiteY1" fmla="*/ 0 h 720000"/>
              <a:gd name="connsiteX2" fmla="*/ 2918432 w 2918432"/>
              <a:gd name="connsiteY2" fmla="*/ 720000 h 720000"/>
              <a:gd name="connsiteX3" fmla="*/ 0 w 2918432"/>
              <a:gd name="connsiteY3" fmla="*/ 720000 h 720000"/>
              <a:gd name="connsiteX4" fmla="*/ 0 w 29184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8432" h="720000">
                <a:moveTo>
                  <a:pt x="0" y="0"/>
                </a:moveTo>
                <a:lnTo>
                  <a:pt x="2918432" y="0"/>
                </a:lnTo>
                <a:lnTo>
                  <a:pt x="29184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kern="1200" dirty="0">
                <a:solidFill>
                  <a:schemeClr val="accent4"/>
                </a:solidFill>
              </a:rPr>
              <a:t>PRE-LAUNCH CHECKLIST</a:t>
            </a:r>
          </a:p>
          <a:p>
            <a:pPr marL="285750" lvl="0" indent="-285750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bg1"/>
                </a:solidFill>
              </a:rPr>
              <a:t>Don’t rush to get busy, slow down before you speed up.</a:t>
            </a:r>
          </a:p>
        </p:txBody>
      </p:sp>
      <p:pic>
        <p:nvPicPr>
          <p:cNvPr id="12" name="Graphic 11" descr="Megaphone1 with solid fill">
            <a:extLst>
              <a:ext uri="{FF2B5EF4-FFF2-40B4-BE49-F238E27FC236}">
                <a16:creationId xmlns:a16="http://schemas.microsoft.com/office/drawing/2014/main" id="{8C42E68B-6EEB-4961-A9A1-775C018F3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7729" y="2946076"/>
            <a:ext cx="1331753" cy="1331753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787D76-BC04-40BE-8EC9-3287E5B25A52}"/>
              </a:ext>
            </a:extLst>
          </p:cNvPr>
          <p:cNvSpPr/>
          <p:nvPr/>
        </p:nvSpPr>
        <p:spPr>
          <a:xfrm>
            <a:off x="7027123" y="4245461"/>
            <a:ext cx="3505200" cy="1707655"/>
          </a:xfrm>
          <a:custGeom>
            <a:avLst/>
            <a:gdLst>
              <a:gd name="connsiteX0" fmla="*/ 0 w 2918432"/>
              <a:gd name="connsiteY0" fmla="*/ 0 h 720000"/>
              <a:gd name="connsiteX1" fmla="*/ 2918432 w 2918432"/>
              <a:gd name="connsiteY1" fmla="*/ 0 h 720000"/>
              <a:gd name="connsiteX2" fmla="*/ 2918432 w 2918432"/>
              <a:gd name="connsiteY2" fmla="*/ 720000 h 720000"/>
              <a:gd name="connsiteX3" fmla="*/ 0 w 2918432"/>
              <a:gd name="connsiteY3" fmla="*/ 720000 h 720000"/>
              <a:gd name="connsiteX4" fmla="*/ 0 w 29184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8432" h="720000">
                <a:moveTo>
                  <a:pt x="0" y="0"/>
                </a:moveTo>
                <a:lnTo>
                  <a:pt x="2918432" y="0"/>
                </a:lnTo>
                <a:lnTo>
                  <a:pt x="29184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dirty="0">
                <a:solidFill>
                  <a:schemeClr val="accent3"/>
                </a:solidFill>
              </a:rPr>
              <a:t>WORDS INVITE ACTION</a:t>
            </a:r>
          </a:p>
          <a:p>
            <a:pPr marL="285750" lvl="0" indent="-285750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Public commitment inspires people to take action.</a:t>
            </a:r>
            <a:endParaRPr lang="en-US" sz="16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339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CF30-5BC6-4611-A225-902C9CDB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1915"/>
            <a:ext cx="10515600" cy="2313916"/>
          </a:xfrm>
        </p:spPr>
        <p:txBody>
          <a:bodyPr/>
          <a:lstStyle/>
          <a:p>
            <a:r>
              <a:rPr lang="en-US" dirty="0"/>
              <a:t>Lesson 2: </a:t>
            </a:r>
            <a:br>
              <a:rPr lang="en-US" dirty="0"/>
            </a:br>
            <a:r>
              <a:rPr lang="en-US" dirty="0"/>
              <a:t>Sell The Why</a:t>
            </a:r>
            <a:br>
              <a:rPr lang="en-US" dirty="0"/>
            </a:br>
            <a:r>
              <a:rPr lang="en-US" sz="2400" i="1" dirty="0">
                <a:ea typeface="+mn-lt"/>
                <a:cs typeface="+mn-lt"/>
              </a:rPr>
              <a:t>Your challenge: Find the </a:t>
            </a:r>
            <a:r>
              <a:rPr lang="en-US" sz="2400" b="1" i="1" dirty="0">
                <a:ea typeface="+mn-lt"/>
                <a:cs typeface="+mn-lt"/>
              </a:rPr>
              <a:t>why </a:t>
            </a:r>
            <a:r>
              <a:rPr lang="en-US" sz="2400" i="1" dirty="0">
                <a:ea typeface="+mn-lt"/>
                <a:cs typeface="+mn-lt"/>
              </a:rPr>
              <a:t>unique to your organization. </a:t>
            </a:r>
            <a:endParaRPr lang="en-US" i="1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3E71685-ECB5-4F43-BDA4-7FD5FA6EA740}"/>
              </a:ext>
            </a:extLst>
          </p:cNvPr>
          <p:cNvSpPr/>
          <p:nvPr/>
        </p:nvSpPr>
        <p:spPr>
          <a:xfrm>
            <a:off x="337262" y="4995369"/>
            <a:ext cx="3505200" cy="720000"/>
          </a:xfrm>
          <a:custGeom>
            <a:avLst/>
            <a:gdLst>
              <a:gd name="connsiteX0" fmla="*/ 0 w 2918432"/>
              <a:gd name="connsiteY0" fmla="*/ 0 h 720000"/>
              <a:gd name="connsiteX1" fmla="*/ 2918432 w 2918432"/>
              <a:gd name="connsiteY1" fmla="*/ 0 h 720000"/>
              <a:gd name="connsiteX2" fmla="*/ 2918432 w 2918432"/>
              <a:gd name="connsiteY2" fmla="*/ 720000 h 720000"/>
              <a:gd name="connsiteX3" fmla="*/ 0 w 2918432"/>
              <a:gd name="connsiteY3" fmla="*/ 720000 h 720000"/>
              <a:gd name="connsiteX4" fmla="*/ 0 w 29184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8432" h="720000">
                <a:moveTo>
                  <a:pt x="0" y="0"/>
                </a:moveTo>
                <a:lnTo>
                  <a:pt x="2918432" y="0"/>
                </a:lnTo>
                <a:lnTo>
                  <a:pt x="29184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kern="1200" dirty="0">
                <a:solidFill>
                  <a:schemeClr val="accent5"/>
                </a:solidFill>
              </a:rPr>
              <a:t>DIVERSITY INCREASES TEAM INTELLIGENCE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95D646-2141-409E-B9EC-E40948E49626}"/>
              </a:ext>
            </a:extLst>
          </p:cNvPr>
          <p:cNvSpPr/>
          <p:nvPr/>
        </p:nvSpPr>
        <p:spPr>
          <a:xfrm>
            <a:off x="4636784" y="4995369"/>
            <a:ext cx="2918432" cy="720000"/>
          </a:xfrm>
          <a:custGeom>
            <a:avLst/>
            <a:gdLst>
              <a:gd name="connsiteX0" fmla="*/ 0 w 2918432"/>
              <a:gd name="connsiteY0" fmla="*/ 0 h 720000"/>
              <a:gd name="connsiteX1" fmla="*/ 2918432 w 2918432"/>
              <a:gd name="connsiteY1" fmla="*/ 0 h 720000"/>
              <a:gd name="connsiteX2" fmla="*/ 2918432 w 2918432"/>
              <a:gd name="connsiteY2" fmla="*/ 720000 h 720000"/>
              <a:gd name="connsiteX3" fmla="*/ 0 w 2918432"/>
              <a:gd name="connsiteY3" fmla="*/ 720000 h 720000"/>
              <a:gd name="connsiteX4" fmla="*/ 0 w 29184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8432" h="720000">
                <a:moveTo>
                  <a:pt x="0" y="0"/>
                </a:moveTo>
                <a:lnTo>
                  <a:pt x="2918432" y="0"/>
                </a:lnTo>
                <a:lnTo>
                  <a:pt x="29184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kern="1200" baseline="0" dirty="0">
                <a:solidFill>
                  <a:schemeClr val="accent4"/>
                </a:solidFill>
              </a:rPr>
              <a:t>INCLUSION </a:t>
            </a:r>
            <a:r>
              <a:rPr lang="en-US" b="1" dirty="0">
                <a:solidFill>
                  <a:schemeClr val="accent4"/>
                </a:solidFill>
              </a:rPr>
              <a:t>INCREASES PARTICIPATION</a:t>
            </a:r>
            <a:endParaRPr lang="en-US" b="1" kern="1200" dirty="0">
              <a:solidFill>
                <a:schemeClr val="accent4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4FD3F6-4DFD-40E4-B4B0-9440AF5A09C4}"/>
              </a:ext>
            </a:extLst>
          </p:cNvPr>
          <p:cNvSpPr/>
          <p:nvPr/>
        </p:nvSpPr>
        <p:spPr>
          <a:xfrm>
            <a:off x="8571739" y="5015577"/>
            <a:ext cx="2918432" cy="720000"/>
          </a:xfrm>
          <a:custGeom>
            <a:avLst/>
            <a:gdLst>
              <a:gd name="connsiteX0" fmla="*/ 0 w 2918432"/>
              <a:gd name="connsiteY0" fmla="*/ 0 h 720000"/>
              <a:gd name="connsiteX1" fmla="*/ 2918432 w 2918432"/>
              <a:gd name="connsiteY1" fmla="*/ 0 h 720000"/>
              <a:gd name="connsiteX2" fmla="*/ 2918432 w 2918432"/>
              <a:gd name="connsiteY2" fmla="*/ 720000 h 720000"/>
              <a:gd name="connsiteX3" fmla="*/ 0 w 2918432"/>
              <a:gd name="connsiteY3" fmla="*/ 720000 h 720000"/>
              <a:gd name="connsiteX4" fmla="*/ 0 w 29184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8432" h="720000">
                <a:moveTo>
                  <a:pt x="0" y="0"/>
                </a:moveTo>
                <a:lnTo>
                  <a:pt x="2918432" y="0"/>
                </a:lnTo>
                <a:lnTo>
                  <a:pt x="29184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kern="1200" dirty="0">
                <a:solidFill>
                  <a:schemeClr val="accent1"/>
                </a:solidFill>
              </a:rPr>
              <a:t>JUSTICE &amp; EQUALITY </a:t>
            </a:r>
            <a:br>
              <a:rPr lang="en-US" b="1" kern="1200" dirty="0">
                <a:solidFill>
                  <a:schemeClr val="accent1"/>
                </a:solidFill>
              </a:rPr>
            </a:br>
            <a:r>
              <a:rPr lang="en-US" b="1" kern="1200" dirty="0">
                <a:solidFill>
                  <a:schemeClr val="accent1"/>
                </a:solidFill>
              </a:rPr>
              <a:t>THE RIGHT THING TO DO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F14BC108-C3E2-4FD5-9F00-AFFCF6056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6156" y="3612170"/>
            <a:ext cx="1269598" cy="1269598"/>
          </a:xfrm>
          <a:prstGeom prst="rect">
            <a:avLst/>
          </a:prstGeom>
        </p:spPr>
      </p:pic>
      <p:pic>
        <p:nvPicPr>
          <p:cNvPr id="13" name="Graphic 12" descr="Group brainstorm with solid fill">
            <a:extLst>
              <a:ext uri="{FF2B5EF4-FFF2-40B4-BE49-F238E27FC236}">
                <a16:creationId xmlns:a16="http://schemas.microsoft.com/office/drawing/2014/main" id="{6B5988B5-D6D6-4BD2-9CC5-4E8B147B0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5063" y="3681703"/>
            <a:ext cx="1269598" cy="1269598"/>
          </a:xfrm>
          <a:prstGeom prst="rect">
            <a:avLst/>
          </a:prstGeom>
        </p:spPr>
      </p:pic>
      <p:pic>
        <p:nvPicPr>
          <p:cNvPr id="16" name="Graphic 15" descr="Person with idea with solid fill">
            <a:extLst>
              <a:ext uri="{FF2B5EF4-FFF2-40B4-BE49-F238E27FC236}">
                <a16:creationId xmlns:a16="http://schemas.microsoft.com/office/drawing/2014/main" id="{FD021110-B0E0-42BF-A240-7A10DD7A0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1201" y="3697748"/>
            <a:ext cx="1269598" cy="12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49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BC94-45E1-4567-A62D-0A826085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828"/>
            <a:ext cx="10515600" cy="18755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Lesson 3: </a:t>
            </a:r>
            <a:br>
              <a:rPr lang="en-US" dirty="0"/>
            </a:br>
            <a:r>
              <a:rPr lang="en-US" dirty="0"/>
              <a:t>Create a Learning Culture</a:t>
            </a:r>
            <a:br>
              <a:rPr lang="en-US" dirty="0"/>
            </a:br>
            <a:r>
              <a:rPr lang="en-US" sz="2400" i="1" dirty="0">
                <a:cs typeface="Calibri"/>
              </a:rPr>
              <a:t>Your goal is to change behavior. </a:t>
            </a:r>
            <a:br>
              <a:rPr lang="en-US" sz="2400" i="1" dirty="0">
                <a:cs typeface="Calibri"/>
              </a:rPr>
            </a:br>
            <a:r>
              <a:rPr lang="en-US" sz="2400" i="1" dirty="0">
                <a:cs typeface="Calibri"/>
              </a:rPr>
              <a:t>Not in one individual but an entire organization.</a:t>
            </a:r>
            <a:endParaRPr lang="en-US" i="1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E5CE8F8-71A4-4F5F-A356-EC39B56CC4AE}"/>
              </a:ext>
            </a:extLst>
          </p:cNvPr>
          <p:cNvSpPr/>
          <p:nvPr/>
        </p:nvSpPr>
        <p:spPr>
          <a:xfrm>
            <a:off x="2095811" y="3552588"/>
            <a:ext cx="2885494" cy="720000"/>
          </a:xfrm>
          <a:custGeom>
            <a:avLst/>
            <a:gdLst>
              <a:gd name="connsiteX0" fmla="*/ 0 w 2918432"/>
              <a:gd name="connsiteY0" fmla="*/ 0 h 720000"/>
              <a:gd name="connsiteX1" fmla="*/ 2918432 w 2918432"/>
              <a:gd name="connsiteY1" fmla="*/ 0 h 720000"/>
              <a:gd name="connsiteX2" fmla="*/ 2918432 w 2918432"/>
              <a:gd name="connsiteY2" fmla="*/ 720000 h 720000"/>
              <a:gd name="connsiteX3" fmla="*/ 0 w 2918432"/>
              <a:gd name="connsiteY3" fmla="*/ 720000 h 720000"/>
              <a:gd name="connsiteX4" fmla="*/ 0 w 29184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8432" h="720000">
                <a:moveTo>
                  <a:pt x="0" y="0"/>
                </a:moveTo>
                <a:lnTo>
                  <a:pt x="2918432" y="0"/>
                </a:lnTo>
                <a:lnTo>
                  <a:pt x="29184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dirty="0">
                <a:solidFill>
                  <a:schemeClr val="accent5"/>
                </a:solidFill>
              </a:rPr>
              <a:t>TRAINING</a:t>
            </a:r>
            <a:br>
              <a:rPr lang="en-US" sz="3600" b="1" dirty="0">
                <a:solidFill>
                  <a:schemeClr val="accent5"/>
                </a:solidFill>
              </a:rPr>
            </a:br>
            <a:r>
              <a:rPr lang="en-US" b="1" kern="1200" dirty="0">
                <a:solidFill>
                  <a:schemeClr val="accent5"/>
                </a:solidFill>
              </a:rPr>
              <a:t>Expensive but easy</a:t>
            </a:r>
            <a:endParaRPr lang="en-US" sz="3200" b="1" kern="1200" dirty="0">
              <a:solidFill>
                <a:schemeClr val="accent5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DBCDDA-093F-4152-8AA4-BA2D162CBE8D}"/>
              </a:ext>
            </a:extLst>
          </p:cNvPr>
          <p:cNvSpPr/>
          <p:nvPr/>
        </p:nvSpPr>
        <p:spPr>
          <a:xfrm>
            <a:off x="7288283" y="3552588"/>
            <a:ext cx="2521662" cy="720000"/>
          </a:xfrm>
          <a:custGeom>
            <a:avLst/>
            <a:gdLst>
              <a:gd name="connsiteX0" fmla="*/ 0 w 2918432"/>
              <a:gd name="connsiteY0" fmla="*/ 0 h 720000"/>
              <a:gd name="connsiteX1" fmla="*/ 2918432 w 2918432"/>
              <a:gd name="connsiteY1" fmla="*/ 0 h 720000"/>
              <a:gd name="connsiteX2" fmla="*/ 2918432 w 2918432"/>
              <a:gd name="connsiteY2" fmla="*/ 720000 h 720000"/>
              <a:gd name="connsiteX3" fmla="*/ 0 w 2918432"/>
              <a:gd name="connsiteY3" fmla="*/ 720000 h 720000"/>
              <a:gd name="connsiteX4" fmla="*/ 0 w 29184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8432" h="720000">
                <a:moveTo>
                  <a:pt x="0" y="0"/>
                </a:moveTo>
                <a:lnTo>
                  <a:pt x="2918432" y="0"/>
                </a:lnTo>
                <a:lnTo>
                  <a:pt x="29184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b="1" kern="1200" baseline="0" dirty="0">
                <a:solidFill>
                  <a:schemeClr val="accent4"/>
                </a:solidFill>
              </a:rPr>
              <a:t>LEARNING</a:t>
            </a:r>
            <a:br>
              <a:rPr lang="en-US" sz="3600" b="1" kern="1200" baseline="0" dirty="0">
                <a:solidFill>
                  <a:schemeClr val="accent4"/>
                </a:solidFill>
              </a:rPr>
            </a:br>
            <a:r>
              <a:rPr lang="en-US" b="1" kern="1200" dirty="0">
                <a:solidFill>
                  <a:schemeClr val="accent4"/>
                </a:solidFill>
              </a:rPr>
              <a:t>Free but difficult</a:t>
            </a:r>
          </a:p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b="1" kern="1200" dirty="0">
              <a:solidFill>
                <a:schemeClr val="accent4"/>
              </a:solidFill>
            </a:endParaRPr>
          </a:p>
        </p:txBody>
      </p:sp>
      <p:pic>
        <p:nvPicPr>
          <p:cNvPr id="12" name="Graphic 11" descr="GMO with solid fill">
            <a:extLst>
              <a:ext uri="{FF2B5EF4-FFF2-40B4-BE49-F238E27FC236}">
                <a16:creationId xmlns:a16="http://schemas.microsoft.com/office/drawing/2014/main" id="{94BF4BEC-8220-499E-AF5B-923D293CA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991" y="3652882"/>
            <a:ext cx="619706" cy="619706"/>
          </a:xfrm>
          <a:prstGeom prst="rect">
            <a:avLst/>
          </a:prstGeom>
        </p:spPr>
      </p:pic>
      <p:pic>
        <p:nvPicPr>
          <p:cNvPr id="14" name="Graphic 13" descr="Classroom with solid fill">
            <a:extLst>
              <a:ext uri="{FF2B5EF4-FFF2-40B4-BE49-F238E27FC236}">
                <a16:creationId xmlns:a16="http://schemas.microsoft.com/office/drawing/2014/main" id="{3E351BF3-1E8D-4375-8D62-F351DC766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1934" y="3652882"/>
            <a:ext cx="619706" cy="6197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0E0EDA-7916-4DD3-ACD8-C4DF9DF88C60}"/>
              </a:ext>
            </a:extLst>
          </p:cNvPr>
          <p:cNvSpPr txBox="1"/>
          <p:nvPr/>
        </p:nvSpPr>
        <p:spPr>
          <a:xfrm>
            <a:off x="1435530" y="4501099"/>
            <a:ext cx="350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Outside experts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Unconscious bias training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Inclusive Leadership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2A859-534E-444E-81C3-357BAE1D26DD}"/>
              </a:ext>
            </a:extLst>
          </p:cNvPr>
          <p:cNvSpPr txBox="1"/>
          <p:nvPr/>
        </p:nvSpPr>
        <p:spPr>
          <a:xfrm>
            <a:off x="6590991" y="4501099"/>
            <a:ext cx="46606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Continuous Learning Mindset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Social learning (slack, internal social channels)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Ask Me Anything, Lunch &amp; Learn, Coffee Chats, Team Meetings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Resource Group Panel Discussions</a:t>
            </a:r>
          </a:p>
        </p:txBody>
      </p:sp>
    </p:spTree>
    <p:extLst>
      <p:ext uri="{BB962C8B-B14F-4D97-AF65-F5344CB8AC3E}">
        <p14:creationId xmlns:p14="http://schemas.microsoft.com/office/powerpoint/2010/main" val="346561019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C02A-0ADC-453A-85DA-56912351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6730"/>
            <a:ext cx="10515600" cy="1095506"/>
          </a:xfrm>
        </p:spPr>
        <p:txBody>
          <a:bodyPr/>
          <a:lstStyle/>
          <a:p>
            <a:r>
              <a:rPr lang="en-US" dirty="0"/>
              <a:t>Lesson 4: </a:t>
            </a:r>
            <a:br>
              <a:rPr lang="en-US" dirty="0"/>
            </a:br>
            <a:r>
              <a:rPr lang="en-US" dirty="0"/>
              <a:t>Doing More Is Easier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7E23D9F-B824-43E3-A590-44286AA4E299}"/>
              </a:ext>
            </a:extLst>
          </p:cNvPr>
          <p:cNvSpPr/>
          <p:nvPr/>
        </p:nvSpPr>
        <p:spPr>
          <a:xfrm>
            <a:off x="1882506" y="4594886"/>
            <a:ext cx="3505200" cy="1485406"/>
          </a:xfrm>
          <a:custGeom>
            <a:avLst/>
            <a:gdLst>
              <a:gd name="connsiteX0" fmla="*/ 0 w 2918432"/>
              <a:gd name="connsiteY0" fmla="*/ 0 h 720000"/>
              <a:gd name="connsiteX1" fmla="*/ 2918432 w 2918432"/>
              <a:gd name="connsiteY1" fmla="*/ 0 h 720000"/>
              <a:gd name="connsiteX2" fmla="*/ 2918432 w 2918432"/>
              <a:gd name="connsiteY2" fmla="*/ 720000 h 720000"/>
              <a:gd name="connsiteX3" fmla="*/ 0 w 2918432"/>
              <a:gd name="connsiteY3" fmla="*/ 720000 h 720000"/>
              <a:gd name="connsiteX4" fmla="*/ 0 w 29184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8432" h="720000">
                <a:moveTo>
                  <a:pt x="0" y="0"/>
                </a:moveTo>
                <a:lnTo>
                  <a:pt x="2918432" y="0"/>
                </a:lnTo>
                <a:lnTo>
                  <a:pt x="29184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kern="1200" dirty="0">
                <a:solidFill>
                  <a:schemeClr val="accent3"/>
                </a:solidFill>
              </a:rPr>
              <a:t>THINK BIG</a:t>
            </a:r>
          </a:p>
          <a:p>
            <a:pPr lvl="0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 dirty="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B4824B-AAC5-4360-9334-2FC62CD99970}"/>
              </a:ext>
            </a:extLst>
          </p:cNvPr>
          <p:cNvSpPr/>
          <p:nvPr/>
        </p:nvSpPr>
        <p:spPr>
          <a:xfrm>
            <a:off x="6848218" y="4594886"/>
            <a:ext cx="3806529" cy="1707655"/>
          </a:xfrm>
          <a:custGeom>
            <a:avLst/>
            <a:gdLst>
              <a:gd name="connsiteX0" fmla="*/ 0 w 2918432"/>
              <a:gd name="connsiteY0" fmla="*/ 0 h 720000"/>
              <a:gd name="connsiteX1" fmla="*/ 2918432 w 2918432"/>
              <a:gd name="connsiteY1" fmla="*/ 0 h 720000"/>
              <a:gd name="connsiteX2" fmla="*/ 2918432 w 2918432"/>
              <a:gd name="connsiteY2" fmla="*/ 720000 h 720000"/>
              <a:gd name="connsiteX3" fmla="*/ 0 w 2918432"/>
              <a:gd name="connsiteY3" fmla="*/ 720000 h 720000"/>
              <a:gd name="connsiteX4" fmla="*/ 0 w 29184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8432" h="720000">
                <a:moveTo>
                  <a:pt x="0" y="0"/>
                </a:moveTo>
                <a:lnTo>
                  <a:pt x="2918432" y="0"/>
                </a:lnTo>
                <a:lnTo>
                  <a:pt x="29184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b="1" dirty="0">
                <a:solidFill>
                  <a:schemeClr val="accent5"/>
                </a:solidFill>
              </a:rPr>
              <a:t>SHIFT LEFT</a:t>
            </a:r>
          </a:p>
        </p:txBody>
      </p:sp>
      <p:pic>
        <p:nvPicPr>
          <p:cNvPr id="12" name="Graphic 11" descr="Back with solid fill">
            <a:extLst>
              <a:ext uri="{FF2B5EF4-FFF2-40B4-BE49-F238E27FC236}">
                <a16:creationId xmlns:a16="http://schemas.microsoft.com/office/drawing/2014/main" id="{0AD15E28-5214-4A5A-8825-6BF7776A7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7477" y="3429001"/>
            <a:ext cx="1197115" cy="1197115"/>
          </a:xfrm>
          <a:prstGeom prst="rect">
            <a:avLst/>
          </a:prstGeom>
        </p:spPr>
      </p:pic>
      <p:pic>
        <p:nvPicPr>
          <p:cNvPr id="13" name="Graphic 12" descr="Rocket with solid fill">
            <a:extLst>
              <a:ext uri="{FF2B5EF4-FFF2-40B4-BE49-F238E27FC236}">
                <a16:creationId xmlns:a16="http://schemas.microsoft.com/office/drawing/2014/main" id="{4ADAF6E0-A54D-40E2-91EF-C835A053D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6101" y="3467691"/>
            <a:ext cx="1158424" cy="115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7851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D08B59C-CF75-48C9-B7BC-EB54F2CCB4C8}"/>
              </a:ext>
            </a:extLst>
          </p:cNvPr>
          <p:cNvGrpSpPr/>
          <p:nvPr/>
        </p:nvGrpSpPr>
        <p:grpSpPr>
          <a:xfrm>
            <a:off x="210259" y="1938903"/>
            <a:ext cx="4535518" cy="3542819"/>
            <a:chOff x="2623559" y="963038"/>
            <a:chExt cx="7327837" cy="50638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BEFEF3-2C7D-41CC-A906-7AE608B44E38}"/>
                </a:ext>
              </a:extLst>
            </p:cNvPr>
            <p:cNvSpPr/>
            <p:nvPr/>
          </p:nvSpPr>
          <p:spPr>
            <a:xfrm>
              <a:off x="2623559" y="963038"/>
              <a:ext cx="7327837" cy="50638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err="1">
                <a:solidFill>
                  <a:schemeClr val="bg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13B31D-0D46-4817-96DF-F72F1D3A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3329" y="1692955"/>
              <a:ext cx="7068294" cy="383676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79E323-B3BA-4572-A23A-F02B6039ED29}"/>
                </a:ext>
              </a:extLst>
            </p:cNvPr>
            <p:cNvSpPr/>
            <p:nvPr/>
          </p:nvSpPr>
          <p:spPr>
            <a:xfrm>
              <a:off x="3456388" y="1018133"/>
              <a:ext cx="5518512" cy="6748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diversity report: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4CE34F-FB8B-47EC-886A-FCE5864F1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733" y="792785"/>
            <a:ext cx="10515600" cy="1095506"/>
          </a:xfrm>
        </p:spPr>
        <p:txBody>
          <a:bodyPr/>
          <a:lstStyle/>
          <a:p>
            <a:r>
              <a:rPr lang="en-US" dirty="0"/>
              <a:t>Lesson 5: </a:t>
            </a:r>
            <a:br>
              <a:rPr lang="en-US" dirty="0"/>
            </a:br>
            <a:r>
              <a:rPr lang="en-US" dirty="0"/>
              <a:t>Data, duh</a:t>
            </a:r>
            <a:endParaRPr lang="en-US" sz="2400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48D2E3F-F724-4DED-A9BE-90FF2AB463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62238" y="2360672"/>
            <a:ext cx="6939183" cy="2516109"/>
          </a:xfrm>
          <a:noFill/>
          <a:ln>
            <a:noFill/>
          </a:ln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Transparency builds trust.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Use flow dynamics to understand how diversity moves into and out of a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For every effort you take to increase diversity, take 2 to increase inclusion.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0B9167-87F4-4D6C-9341-9A6B1F05490F}"/>
              </a:ext>
            </a:extLst>
          </p:cNvPr>
          <p:cNvGrpSpPr/>
          <p:nvPr/>
        </p:nvGrpSpPr>
        <p:grpSpPr>
          <a:xfrm>
            <a:off x="3194659" y="4770269"/>
            <a:ext cx="8663775" cy="1499997"/>
            <a:chOff x="3317966" y="4890295"/>
            <a:chExt cx="8663775" cy="14999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39BA54-7834-463E-84D5-D4ED9F737665}"/>
                </a:ext>
              </a:extLst>
            </p:cNvPr>
            <p:cNvSpPr/>
            <p:nvPr/>
          </p:nvSpPr>
          <p:spPr>
            <a:xfrm>
              <a:off x="3317966" y="4890295"/>
              <a:ext cx="8663775" cy="1499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 err="1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687751-9A12-4987-B6D2-D285C83BC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260" y="5310239"/>
              <a:ext cx="8573481" cy="108005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E9324F-EF48-4329-9F41-216859DE04C0}"/>
                </a:ext>
              </a:extLst>
            </p:cNvPr>
            <p:cNvSpPr txBox="1"/>
            <p:nvPr/>
          </p:nvSpPr>
          <p:spPr>
            <a:xfrm>
              <a:off x="3408260" y="4940907"/>
              <a:ext cx="3093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inclusion survey: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899166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csod theme">
  <a:themeElements>
    <a:clrScheme name="Cornerstone2.0">
      <a:dk1>
        <a:srgbClr val="0047BA"/>
      </a:dk1>
      <a:lt1>
        <a:sysClr val="window" lastClr="FFFFFF"/>
      </a:lt1>
      <a:dk2>
        <a:srgbClr val="415364"/>
      </a:dk2>
      <a:lt2>
        <a:srgbClr val="758592"/>
      </a:lt2>
      <a:accent1>
        <a:srgbClr val="F26178"/>
      </a:accent1>
      <a:accent2>
        <a:srgbClr val="0047BA"/>
      </a:accent2>
      <a:accent3>
        <a:srgbClr val="EF512F"/>
      </a:accent3>
      <a:accent4>
        <a:srgbClr val="43B3E6"/>
      </a:accent4>
      <a:accent5>
        <a:srgbClr val="47B549"/>
      </a:accent5>
      <a:accent6>
        <a:srgbClr val="CA3793"/>
      </a:accent6>
      <a:hlink>
        <a:srgbClr val="F26178"/>
      </a:hlink>
      <a:folHlink>
        <a:srgbClr val="F26178"/>
      </a:folHlink>
    </a:clrScheme>
    <a:fontScheme name="CSOD Theme Fonts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sod theme" id="{1C66EB5F-ED03-453C-ACE3-D594174E7E49}" vid="{10C435A3-6216-4504-B2F8-41EAA2B3F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615</Words>
  <Application>Microsoft Office PowerPoint</Application>
  <PresentationFormat>Widescreen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Montserrat</vt:lpstr>
      <vt:lpstr>csod theme</vt:lpstr>
      <vt:lpstr>PowerPoint Presentation</vt:lpstr>
      <vt:lpstr>PowerPoint Presentation</vt:lpstr>
      <vt:lpstr>Our industry has a diversity problem</vt:lpstr>
      <vt:lpstr>Our 2 year journey embedding Diversity, Equity &amp; Inclusion into all aspects of our engineering department</vt:lpstr>
      <vt:lpstr>Lesson 1:  Leadership Commitment Matters</vt:lpstr>
      <vt:lpstr>Lesson 2:  Sell The Why Your challenge: Find the why unique to your organization. </vt:lpstr>
      <vt:lpstr>Lesson 3:  Create a Learning Culture Your goal is to change behavior.  Not in one individual but an entire organization.</vt:lpstr>
      <vt:lpstr>Lesson 4:  Doing More Is Easier</vt:lpstr>
      <vt:lpstr>Lesson 5:  Data, duh</vt:lpstr>
      <vt:lpstr>Summarize</vt:lpstr>
      <vt:lpstr>How do I know it’s working?</vt:lpstr>
      <vt:lpstr>PowerPoint Presentation</vt:lpstr>
      <vt:lpstr>Here’s the help I’m looking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 Shulman</dc:creator>
  <cp:lastModifiedBy>Adrienne Shulman</cp:lastModifiedBy>
  <cp:revision>3</cp:revision>
  <dcterms:created xsi:type="dcterms:W3CDTF">2021-04-15T02:27:09Z</dcterms:created>
  <dcterms:modified xsi:type="dcterms:W3CDTF">2021-04-25T17:13:29Z</dcterms:modified>
</cp:coreProperties>
</file>